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docx" ContentType="application/vnd.openxmlformats-officedocument.wordprocessingml.document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28"/>
  </p:notesMasterIdLst>
  <p:sldIdLst>
    <p:sldId id="291" r:id="rId2"/>
    <p:sldId id="279" r:id="rId3"/>
    <p:sldId id="303" r:id="rId4"/>
    <p:sldId id="312" r:id="rId5"/>
    <p:sldId id="307" r:id="rId6"/>
    <p:sldId id="306" r:id="rId7"/>
    <p:sldId id="260" r:id="rId8"/>
    <p:sldId id="310" r:id="rId9"/>
    <p:sldId id="324" r:id="rId10"/>
    <p:sldId id="308" r:id="rId11"/>
    <p:sldId id="313" r:id="rId12"/>
    <p:sldId id="314" r:id="rId13"/>
    <p:sldId id="315" r:id="rId14"/>
    <p:sldId id="309" r:id="rId15"/>
    <p:sldId id="304" r:id="rId16"/>
    <p:sldId id="316" r:id="rId17"/>
    <p:sldId id="323" r:id="rId18"/>
    <p:sldId id="305" r:id="rId19"/>
    <p:sldId id="318" r:id="rId20"/>
    <p:sldId id="319" r:id="rId21"/>
    <p:sldId id="320" r:id="rId22"/>
    <p:sldId id="317" r:id="rId23"/>
    <p:sldId id="325" r:id="rId24"/>
    <p:sldId id="321" r:id="rId25"/>
    <p:sldId id="326" r:id="rId26"/>
    <p:sldId id="327" r:id="rId27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162" userDrawn="1">
          <p15:clr>
            <a:srgbClr val="A4A3A4"/>
          </p15:clr>
        </p15:guide>
        <p15:guide id="3" pos="5602" userDrawn="1">
          <p15:clr>
            <a:srgbClr val="A4A3A4"/>
          </p15:clr>
        </p15:guide>
        <p15:guide id="4" orient="horz" pos="2845" userDrawn="1">
          <p15:clr>
            <a:srgbClr val="A4A3A4"/>
          </p15:clr>
        </p15:guide>
        <p15:guide id="5" pos="158" userDrawn="1">
          <p15:clr>
            <a:srgbClr val="A4A3A4"/>
          </p15:clr>
        </p15:guide>
        <p15:guide id="6" orient="horz" pos="55" userDrawn="1">
          <p15:clr>
            <a:srgbClr val="A4A3A4"/>
          </p15:clr>
        </p15:guide>
        <p15:guide id="7" pos="2880" userDrawn="1">
          <p15:clr>
            <a:srgbClr val="A4A3A4"/>
          </p15:clr>
        </p15:guide>
        <p15:guide id="8" orient="horz" pos="2232" userDrawn="1">
          <p15:clr>
            <a:srgbClr val="A4A3A4"/>
          </p15:clr>
        </p15:guide>
        <p15:guide id="9" orient="horz" pos="162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60044"/>
    <a:srgbClr val="60BFB4"/>
    <a:srgbClr val="48B2A5"/>
    <a:srgbClr val="F9CC4E"/>
    <a:srgbClr val="FCCFA1"/>
    <a:srgbClr val="50A941"/>
    <a:srgbClr val="67BF58"/>
    <a:srgbClr val="FFF7BD"/>
    <a:srgbClr val="7BCCEE"/>
    <a:srgbClr val="C2EEF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093" autoAdjust="0"/>
    <p:restoredTop sz="94660"/>
  </p:normalViewPr>
  <p:slideViewPr>
    <p:cSldViewPr snapToGrid="0" showGuides="1">
      <p:cViewPr varScale="1">
        <p:scale>
          <a:sx n="85" d="100"/>
          <a:sy n="85" d="100"/>
        </p:scale>
        <p:origin x="728" y="64"/>
      </p:cViewPr>
      <p:guideLst>
        <p:guide orient="horz" pos="3162"/>
        <p:guide pos="5602"/>
        <p:guide orient="horz" pos="2845"/>
        <p:guide pos="158"/>
        <p:guide orient="horz" pos="55"/>
        <p:guide pos="2880"/>
        <p:guide orient="horz" pos="2232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8E97994-F8AF-4372-9FD5-35F469670A65}" type="datetimeFigureOut">
              <a:rPr lang="zh-CN" altLang="en-US" smtClean="0"/>
              <a:t>2020/6/20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12CCEF-58ED-4E8C-9D49-B290D7E6D93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35112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2020/6/20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41494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2020/6/20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83110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2020/6/20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04269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2020/6/20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495086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2020/6/20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13205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6892" y="-35168"/>
            <a:ext cx="9214338" cy="520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9397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6892" y="-35168"/>
            <a:ext cx="9214338" cy="5205046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903" r="128" b="11485"/>
          <a:stretch/>
        </p:blipFill>
        <p:spPr>
          <a:xfrm>
            <a:off x="-11723" y="-38100"/>
            <a:ext cx="9155723" cy="520700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" b="9717"/>
          <a:stretch/>
        </p:blipFill>
        <p:spPr>
          <a:xfrm>
            <a:off x="203200" y="215899"/>
            <a:ext cx="8813800" cy="49403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86291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10875" y="121977"/>
            <a:ext cx="8922250" cy="4899547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4" name="矩形 13"/>
          <p:cNvSpPr/>
          <p:nvPr userDrawn="1"/>
        </p:nvSpPr>
        <p:spPr>
          <a:xfrm>
            <a:off x="213368" y="1126665"/>
            <a:ext cx="4304844" cy="1721223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213368" y="1126665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4694128" y="1126665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0" name="矩形 19"/>
          <p:cNvSpPr/>
          <p:nvPr userDrawn="1"/>
        </p:nvSpPr>
        <p:spPr>
          <a:xfrm>
            <a:off x="4694128" y="1126665"/>
            <a:ext cx="4304844" cy="1721223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76644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10875" y="121977"/>
            <a:ext cx="8922250" cy="4899547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525602" y="1066671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2309797" y="1066671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525602" y="2833786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2309797" y="2833786"/>
            <a:ext cx="1721223" cy="17212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05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92218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2020/6/20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45402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2020/6/20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85160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2020/6/20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15573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2020/6/20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18708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2020/6/20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2740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72" r:id="rId4"/>
    <p:sldLayoutId id="214748367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4LLUryAA-rY" TargetMode="External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package" Target="../embeddings/Microsoft_Word_Document.docx"/><Relationship Id="rId7" Type="http://schemas.openxmlformats.org/officeDocument/2006/relationships/image" Target="../media/image10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Relationship Id="rId9" Type="http://schemas.openxmlformats.org/officeDocument/2006/relationships/image" Target="../media/image1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6s0dLgNT0xs" TargetMode="Externa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UZNCrLyvt0c" TargetMode="External"/><Relationship Id="rId2" Type="http://schemas.openxmlformats.org/officeDocument/2006/relationships/hyperlink" Target="https://www.youtube.com/watch?v=GLSmmzWHos0" TargetMode="Externa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www.youtube.com/watch?v=6s0dLgNT0xs" TargetMode="External"/><Relationship Id="rId4" Type="http://schemas.openxmlformats.org/officeDocument/2006/relationships/hyperlink" Target="https://www.youtube.com/watch?v=4LLUryAA-rY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GLSmmzWHos0" TargetMode="Externa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UZNCrLyvt0c" TargetMode="External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4523151" y="2554398"/>
            <a:ext cx="18473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endParaRPr lang="zh-CN" altLang="en-US" sz="1100" spc="300" dirty="0">
              <a:solidFill>
                <a:srgbClr val="6D5044"/>
              </a:solidFill>
              <a:latin typeface="+mj-lt"/>
            </a:endParaRPr>
          </a:p>
        </p:txBody>
      </p: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6232658" y="2619764"/>
            <a:ext cx="2515451" cy="2474641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字方塊 1"/>
          <p:cNvSpPr txBox="1"/>
          <p:nvPr/>
        </p:nvSpPr>
        <p:spPr>
          <a:xfrm>
            <a:off x="2797761" y="3133335"/>
            <a:ext cx="29113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600" dirty="0"/>
              <a:t>授課老師：大象老師</a:t>
            </a:r>
            <a:r>
              <a:rPr lang="en-US" altLang="zh-TW" sz="1600" dirty="0"/>
              <a:t>(</a:t>
            </a:r>
            <a:r>
              <a:rPr lang="zh-TW" altLang="en-US" sz="1600" dirty="0"/>
              <a:t>安桓</a:t>
            </a:r>
            <a:r>
              <a:rPr lang="en-US" altLang="zh-TW" sz="1600" dirty="0"/>
              <a:t>)</a:t>
            </a:r>
          </a:p>
          <a:p>
            <a:r>
              <a:rPr lang="zh-TW" altLang="en-US" sz="1600" dirty="0"/>
              <a:t>授課時間：</a:t>
            </a:r>
            <a:r>
              <a:rPr lang="en-US" altLang="zh-TW" sz="1600" dirty="0"/>
              <a:t>7/8(</a:t>
            </a:r>
            <a:r>
              <a:rPr lang="zh-TW" altLang="en-US" sz="1600" dirty="0"/>
              <a:t>一</a:t>
            </a:r>
            <a:r>
              <a:rPr lang="en-US" altLang="zh-TW" sz="1600" dirty="0"/>
              <a:t>) 14:00~14:40</a:t>
            </a:r>
            <a:endParaRPr lang="zh-TW" altLang="en-US" sz="1600" dirty="0"/>
          </a:p>
        </p:txBody>
      </p:sp>
      <p:pic>
        <p:nvPicPr>
          <p:cNvPr id="5" name="圖片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39556" y="1727087"/>
            <a:ext cx="4460748" cy="10178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24440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13615" y="1804252"/>
            <a:ext cx="5382073" cy="1227384"/>
          </a:xfrm>
          <a:prstGeom prst="rect">
            <a:avLst/>
          </a:prstGeom>
        </p:spPr>
      </p:pic>
      <p:grpSp>
        <p:nvGrpSpPr>
          <p:cNvPr id="3" name="组合 1"/>
          <p:cNvGrpSpPr/>
          <p:nvPr/>
        </p:nvGrpSpPr>
        <p:grpSpPr>
          <a:xfrm>
            <a:off x="1901258" y="1953680"/>
            <a:ext cx="346841" cy="346841"/>
            <a:chOff x="2188156" y="1991243"/>
            <a:chExt cx="346841" cy="346841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2315858" y="2059690"/>
              <a:ext cx="45719" cy="47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8"/>
            <p:cNvGrpSpPr/>
            <p:nvPr/>
          </p:nvGrpSpPr>
          <p:grpSpPr>
            <a:xfrm>
              <a:off x="2188156" y="1991243"/>
              <a:ext cx="346841" cy="346841"/>
              <a:chOff x="1282317" y="2454183"/>
              <a:chExt cx="346841" cy="346841"/>
            </a:xfrm>
          </p:grpSpPr>
          <p:grpSp>
            <p:nvGrpSpPr>
              <p:cNvPr id="6" name="组合 17"/>
              <p:cNvGrpSpPr/>
              <p:nvPr/>
            </p:nvGrpSpPr>
            <p:grpSpPr>
              <a:xfrm>
                <a:off x="1282317" y="2454183"/>
                <a:ext cx="346841" cy="346841"/>
                <a:chOff x="1271753" y="2453562"/>
                <a:chExt cx="346841" cy="346841"/>
              </a:xfrm>
            </p:grpSpPr>
            <p:sp>
              <p:nvSpPr>
                <p:cNvPr id="8" name="椭圆 9"/>
                <p:cNvSpPr/>
                <p:nvPr/>
              </p:nvSpPr>
              <p:spPr>
                <a:xfrm>
                  <a:off x="1271753" y="2453562"/>
                  <a:ext cx="346841" cy="34684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accent1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" name="弧形 8"/>
                <p:cNvSpPr/>
                <p:nvPr/>
              </p:nvSpPr>
              <p:spPr>
                <a:xfrm>
                  <a:off x="1410545" y="2548971"/>
                  <a:ext cx="156021" cy="156021"/>
                </a:xfrm>
                <a:prstGeom prst="arc">
                  <a:avLst>
                    <a:gd name="adj1" fmla="val 16200000"/>
                    <a:gd name="adj2" fmla="val 20666359"/>
                  </a:avLst>
                </a:prstGeom>
                <a:ln w="285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7" name="Oval 5"/>
              <p:cNvSpPr>
                <a:spLocks noChangeArrowheads="1"/>
              </p:cNvSpPr>
              <p:nvPr/>
            </p:nvSpPr>
            <p:spPr bwMode="auto">
              <a:xfrm flipH="1">
                <a:off x="1422312" y="2518338"/>
                <a:ext cx="45719" cy="4735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690520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92612" y="2178605"/>
            <a:ext cx="3681577" cy="779388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-93631" y="807387"/>
            <a:ext cx="3357286" cy="4336113"/>
            <a:chOff x="316" y="897"/>
            <a:chExt cx="1835" cy="2370"/>
          </a:xfrm>
        </p:grpSpPr>
        <p:grpSp>
          <p:nvGrpSpPr>
            <p:cNvPr id="4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04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04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04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04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04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04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04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04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205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33"/>
          <p:cNvGrpSpPr/>
          <p:nvPr/>
        </p:nvGrpSpPr>
        <p:grpSpPr>
          <a:xfrm>
            <a:off x="1356486" y="2032350"/>
            <a:ext cx="346841" cy="346841"/>
            <a:chOff x="1282317" y="2454183"/>
            <a:chExt cx="346841" cy="346841"/>
          </a:xfrm>
        </p:grpSpPr>
        <p:grpSp>
          <p:nvGrpSpPr>
            <p:cNvPr id="11" name="组合 3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13" name="椭圆 3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C2EEF9"/>
              </a:solidFill>
              <a:ln>
                <a:solidFill>
                  <a:srgbClr val="7BCCE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" name="弧形 13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5" name="圖片 1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43592" y="1958706"/>
            <a:ext cx="5842342" cy="1409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81244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-93631" y="807387"/>
            <a:ext cx="3357286" cy="4336113"/>
            <a:chOff x="316" y="897"/>
            <a:chExt cx="1835" cy="2370"/>
          </a:xfrm>
        </p:grpSpPr>
        <p:grpSp>
          <p:nvGrpSpPr>
            <p:cNvPr id="4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04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04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04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04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04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04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04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04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704" name="圖片 1703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51465" y="1675376"/>
            <a:ext cx="3283248" cy="1497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758385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98116" y="1724474"/>
            <a:ext cx="5351388" cy="2700242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38198" y="454130"/>
            <a:ext cx="2671224" cy="883715"/>
          </a:xfrm>
          <a:prstGeom prst="rect">
            <a:avLst/>
          </a:prstGeom>
        </p:spPr>
      </p:pic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7266106" y="3629378"/>
            <a:ext cx="1620838" cy="1590675"/>
            <a:chOff x="4398" y="2238"/>
            <a:chExt cx="1021" cy="1002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4398" y="2238"/>
              <a:ext cx="1021" cy="1002"/>
              <a:chOff x="4398" y="2238"/>
              <a:chExt cx="1021" cy="1002"/>
            </a:xfrm>
          </p:grpSpPr>
          <p:sp>
            <p:nvSpPr>
              <p:cNvPr id="409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02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8014407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976084" y="1466721"/>
            <a:ext cx="5971158" cy="28229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091212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17652" y="2209290"/>
            <a:ext cx="5303266" cy="2019044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86728" y="570732"/>
            <a:ext cx="2882679" cy="972613"/>
          </a:xfrm>
          <a:prstGeom prst="rect">
            <a:avLst/>
          </a:prstGeom>
        </p:spPr>
      </p:pic>
      <p:grpSp>
        <p:nvGrpSpPr>
          <p:cNvPr id="5" name="Group 4"/>
          <p:cNvGrpSpPr>
            <a:grpSpLocks noChangeAspect="1"/>
          </p:cNvGrpSpPr>
          <p:nvPr/>
        </p:nvGrpSpPr>
        <p:grpSpPr bwMode="auto">
          <a:xfrm flipH="1">
            <a:off x="-69084" y="1604886"/>
            <a:ext cx="2786735" cy="359921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06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7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8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9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0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1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2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3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4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5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6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7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8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9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0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1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2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3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4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5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6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7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8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9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0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1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2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3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4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5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6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7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8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9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0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1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2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3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4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5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6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7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8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9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0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1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2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3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4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5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6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7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8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9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0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1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2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3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4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5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6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7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8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9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0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1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2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3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4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5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6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7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8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9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0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1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2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3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4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5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6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7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8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9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0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1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2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3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4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5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6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7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8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9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0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1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2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3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4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5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6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7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8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9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0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1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2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3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4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5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6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7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8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9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0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1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2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3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4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5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6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7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8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9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0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1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2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3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4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5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6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7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8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9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0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1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2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3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4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5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6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7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8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9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0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1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2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3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4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5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6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7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8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9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0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1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2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3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4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5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6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7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8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9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0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1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2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3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4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5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6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7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8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9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0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1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2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3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4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5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6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7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8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9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0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1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2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3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4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5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6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7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8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9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0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1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2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3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4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5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06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7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8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9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0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1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2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3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4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5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6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7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8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9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0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1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2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3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4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5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6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7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8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9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0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1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2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3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4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5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6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7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8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9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0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1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2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3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4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5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6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7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8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9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0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1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2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3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4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5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6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7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8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9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0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1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2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3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4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5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6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7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8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9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0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1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2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3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4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5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6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7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8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9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0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1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2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3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4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5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6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7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8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9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0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1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2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3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4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5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6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7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8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9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0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1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2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3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4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5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6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7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8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9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0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1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2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3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4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5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6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7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8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9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0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1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2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3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4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5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6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7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8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9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0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1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2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3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4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5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6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7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8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9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0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1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2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3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4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5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6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7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8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9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0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1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2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3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4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5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6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7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8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9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0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1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2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3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4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5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6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7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8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9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0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1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2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3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4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5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6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7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8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9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0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1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2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3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4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5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6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7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8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9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0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1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2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3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4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5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6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7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8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9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0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1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2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3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4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5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06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7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8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9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0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1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2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3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4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5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6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7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8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9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0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1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2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3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4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5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6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7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8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9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0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1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2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3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4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5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6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7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8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9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0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1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2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3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4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5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6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7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8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9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0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1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2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3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4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5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6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7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8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9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0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1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2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3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4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5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6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7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8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9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0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1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2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3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4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5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6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7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8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9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0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1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2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3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4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5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6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7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8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9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0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1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2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3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4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5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6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7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8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9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0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1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2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3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4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5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6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7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8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9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0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1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2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3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4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5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6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7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8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9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0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1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2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3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4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5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6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7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8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9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0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1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2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3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4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5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6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7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8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9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0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1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2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3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4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5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6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7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8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9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0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1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2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3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4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5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6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7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8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9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0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1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2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3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4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5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6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7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8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9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0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1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2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3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4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5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6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7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8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9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0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1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2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3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4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5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6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7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8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9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0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1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2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3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4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5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6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7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8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9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0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1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2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3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4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5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06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7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8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9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0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1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2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3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4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5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6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7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8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9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0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1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2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3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2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3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4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5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6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7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8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9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0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1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2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6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7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8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9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0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1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2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3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4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5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6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7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8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9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0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1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2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3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4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5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6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7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8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9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0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1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2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3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4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5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6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7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8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9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0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1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2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3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4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5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6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7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8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9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0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1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2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3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4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5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6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7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8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9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0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1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2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3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4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5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6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7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8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9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0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1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2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3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4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5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6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7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8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9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0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1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2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3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4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5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4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5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6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7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8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9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0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1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2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3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4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5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6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7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8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9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0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1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2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3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4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5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6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7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8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9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0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1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2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3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4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5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6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7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8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9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0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1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2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3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4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5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6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7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8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9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0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1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2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3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4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5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6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7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8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9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0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1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2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3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4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5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6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7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8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9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0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1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2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3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4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5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06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0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3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4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5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6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7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8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0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5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7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8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7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8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3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4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5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06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0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1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2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3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06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06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199669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>
            <a:extLst>
              <a:ext uri="{FF2B5EF4-FFF2-40B4-BE49-F238E27FC236}">
                <a16:creationId xmlns:a16="http://schemas.microsoft.com/office/drawing/2014/main" id="{71306AF5-09E2-4696-9C3D-448AE1829F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4695" y="87313"/>
            <a:ext cx="8072548" cy="4535336"/>
          </a:xfrm>
          <a:prstGeom prst="rect">
            <a:avLst/>
          </a:pr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277FA6E1-B8BF-4192-BAFB-E09D5FF96DFB}"/>
              </a:ext>
            </a:extLst>
          </p:cNvPr>
          <p:cNvSpPr/>
          <p:nvPr/>
        </p:nvSpPr>
        <p:spPr>
          <a:xfrm>
            <a:off x="2892084" y="4755636"/>
            <a:ext cx="335983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Aft>
                <a:spcPts val="0"/>
              </a:spcAft>
            </a:pPr>
            <a:r>
              <a:rPr lang="en-US" altLang="zh-TW" sz="1200" u="sng" kern="100" dirty="0">
                <a:solidFill>
                  <a:srgbClr val="0563C1"/>
                </a:solidFill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  <a:hlinkClick r:id="rId3"/>
              </a:rPr>
              <a:t>https://www.youtube.com/watch?v=4LLUryAA-rY</a:t>
            </a:r>
            <a:endParaRPr lang="zh-TW" altLang="zh-TW" sz="1200" kern="1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961820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75801" y="1822662"/>
            <a:ext cx="5130459" cy="1847682"/>
          </a:xfrm>
          <a:prstGeom prst="rect">
            <a:avLst/>
          </a:prstGeom>
        </p:spPr>
      </p:pic>
      <p:grpSp>
        <p:nvGrpSpPr>
          <p:cNvPr id="3" name="组合 1"/>
          <p:cNvGrpSpPr/>
          <p:nvPr/>
        </p:nvGrpSpPr>
        <p:grpSpPr>
          <a:xfrm>
            <a:off x="1901258" y="1953680"/>
            <a:ext cx="346841" cy="346841"/>
            <a:chOff x="2188156" y="1991243"/>
            <a:chExt cx="346841" cy="346841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2315858" y="2059690"/>
              <a:ext cx="45719" cy="47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组合 8"/>
            <p:cNvGrpSpPr/>
            <p:nvPr/>
          </p:nvGrpSpPr>
          <p:grpSpPr>
            <a:xfrm>
              <a:off x="2188156" y="1991243"/>
              <a:ext cx="346841" cy="346841"/>
              <a:chOff x="1282317" y="2454183"/>
              <a:chExt cx="346841" cy="346841"/>
            </a:xfrm>
          </p:grpSpPr>
          <p:grpSp>
            <p:nvGrpSpPr>
              <p:cNvPr id="6" name="组合 17"/>
              <p:cNvGrpSpPr/>
              <p:nvPr/>
            </p:nvGrpSpPr>
            <p:grpSpPr>
              <a:xfrm>
                <a:off x="1282317" y="2454183"/>
                <a:ext cx="346841" cy="346841"/>
                <a:chOff x="1271753" y="2453562"/>
                <a:chExt cx="346841" cy="346841"/>
              </a:xfrm>
            </p:grpSpPr>
            <p:sp>
              <p:nvSpPr>
                <p:cNvPr id="8" name="椭圆 9"/>
                <p:cNvSpPr/>
                <p:nvPr/>
              </p:nvSpPr>
              <p:spPr>
                <a:xfrm>
                  <a:off x="1271753" y="2453562"/>
                  <a:ext cx="346841" cy="34684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accent1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" name="弧形 8"/>
                <p:cNvSpPr/>
                <p:nvPr/>
              </p:nvSpPr>
              <p:spPr>
                <a:xfrm>
                  <a:off x="1410545" y="2548971"/>
                  <a:ext cx="156021" cy="156021"/>
                </a:xfrm>
                <a:prstGeom prst="arc">
                  <a:avLst>
                    <a:gd name="adj1" fmla="val 16200000"/>
                    <a:gd name="adj2" fmla="val 20666359"/>
                  </a:avLst>
                </a:prstGeom>
                <a:ln w="285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7" name="Oval 5"/>
              <p:cNvSpPr>
                <a:spLocks noChangeArrowheads="1"/>
              </p:cNvSpPr>
              <p:nvPr/>
            </p:nvSpPr>
            <p:spPr bwMode="auto">
              <a:xfrm flipH="1">
                <a:off x="1422312" y="2518338"/>
                <a:ext cx="45719" cy="4735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926295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663102" y="1767429"/>
            <a:ext cx="5029045" cy="1890170"/>
          </a:xfrm>
          <a:prstGeom prst="rect">
            <a:avLst/>
          </a:prstGeom>
        </p:spPr>
      </p:pic>
      <p:grpSp>
        <p:nvGrpSpPr>
          <p:cNvPr id="3" name="Group 604"/>
          <p:cNvGrpSpPr>
            <a:grpSpLocks noChangeAspect="1"/>
          </p:cNvGrpSpPr>
          <p:nvPr/>
        </p:nvGrpSpPr>
        <p:grpSpPr bwMode="auto">
          <a:xfrm>
            <a:off x="6747722" y="3025775"/>
            <a:ext cx="1477963" cy="2117725"/>
            <a:chOff x="3323" y="1923"/>
            <a:chExt cx="931" cy="1334"/>
          </a:xfrm>
        </p:grpSpPr>
        <p:grpSp>
          <p:nvGrpSpPr>
            <p:cNvPr id="4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861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661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461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261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61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4593461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5" name="Group 4"/>
          <p:cNvGrpSpPr>
            <a:grpSpLocks noChangeAspect="1"/>
          </p:cNvGrpSpPr>
          <p:nvPr/>
        </p:nvGrpSpPr>
        <p:grpSpPr bwMode="auto">
          <a:xfrm>
            <a:off x="772346" y="2346849"/>
            <a:ext cx="1179050" cy="2805024"/>
            <a:chOff x="909" y="187"/>
            <a:chExt cx="802" cy="1908"/>
          </a:xfrm>
        </p:grpSpPr>
        <p:sp>
          <p:nvSpPr>
            <p:cNvPr id="756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794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05" name="Group 4"/>
          <p:cNvGrpSpPr>
            <a:grpSpLocks noChangeAspect="1"/>
          </p:cNvGrpSpPr>
          <p:nvPr/>
        </p:nvGrpSpPr>
        <p:grpSpPr bwMode="auto">
          <a:xfrm>
            <a:off x="5459585" y="2937845"/>
            <a:ext cx="1620838" cy="2149475"/>
            <a:chOff x="4398" y="1886"/>
            <a:chExt cx="1021" cy="1354"/>
          </a:xfrm>
        </p:grpSpPr>
        <p:grpSp>
          <p:nvGrpSpPr>
            <p:cNvPr id="806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1203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07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1003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08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03" name="Group 604"/>
          <p:cNvGrpSpPr>
            <a:grpSpLocks noChangeAspect="1"/>
          </p:cNvGrpSpPr>
          <p:nvPr/>
        </p:nvGrpSpPr>
        <p:grpSpPr bwMode="auto">
          <a:xfrm>
            <a:off x="4031115" y="3080019"/>
            <a:ext cx="1477963" cy="2117725"/>
            <a:chOff x="3323" y="1923"/>
            <a:chExt cx="931" cy="1334"/>
          </a:xfrm>
        </p:grpSpPr>
        <p:grpSp>
          <p:nvGrpSpPr>
            <p:cNvPr id="1404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2981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2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3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4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5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6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7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8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9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0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1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2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3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4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5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6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7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8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9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0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1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2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3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4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5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6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7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8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9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0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1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2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3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4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5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6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7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8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9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0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1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2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3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4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5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6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7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8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9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0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1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2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3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4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5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6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7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8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9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0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1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2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3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4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5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6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7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8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9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0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1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2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3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4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5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6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7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8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9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0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1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2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3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4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5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6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7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8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9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0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1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2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3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4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5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6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7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8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9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0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1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2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3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4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5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6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7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8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9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0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1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2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3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4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5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6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7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8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9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0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1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2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3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4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5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6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7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8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9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0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1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2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3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4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5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6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7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8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9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0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1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2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3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4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5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6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7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8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9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0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1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2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3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4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5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6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7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8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9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0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1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2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3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4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5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6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7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8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9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0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1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2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3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4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5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6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7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8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9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0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1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2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3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4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5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6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7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8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9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0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1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2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3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4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5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6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7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8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9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0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05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2781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2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3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4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5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6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7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8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9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0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1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2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3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4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5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6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7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8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9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0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1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2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3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4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5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6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7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8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9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0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1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2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3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4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5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6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7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8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9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0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1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2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3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4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5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6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7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8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9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0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1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2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3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4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5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6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7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8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9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0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1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2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3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4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5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6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7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8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9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0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1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2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3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4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5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6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7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8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9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0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1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2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3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4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5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6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7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8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9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0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1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2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3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4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5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6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7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8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9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0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1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2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3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4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5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6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7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8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9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0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1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2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3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4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5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6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7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8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9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0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1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2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3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4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5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6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7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8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9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0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1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2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3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4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5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6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7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8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9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0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1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2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3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4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5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6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7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8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9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0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1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2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3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4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5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6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7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8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9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0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1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2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3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4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5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6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7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8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9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0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1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2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3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4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5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6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7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8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9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0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1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2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3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4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5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6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7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8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9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0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1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2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3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4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5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6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7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8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9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0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06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2581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2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3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4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5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6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7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8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9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0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1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2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3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4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5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6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7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8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9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0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1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2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3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4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5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6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7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8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9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0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1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2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3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4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5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6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7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8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9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0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1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2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3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4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5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6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7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8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9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0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1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2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3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4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5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6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7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8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9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0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1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2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3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4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5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6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7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8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9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0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1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2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3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4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5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6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7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8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9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0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1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2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3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4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5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6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7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8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9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0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1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2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3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4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5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6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7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8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9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0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1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2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3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4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5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6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7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8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9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0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1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2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3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4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5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6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7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8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9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0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1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2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3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4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5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6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7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8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9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0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1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2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3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4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5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6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7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8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9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0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1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2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3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4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5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6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7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8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9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0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1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2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3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4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5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6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7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8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9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0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1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2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3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4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5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6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7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8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9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0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1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2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3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4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5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6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7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8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9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0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1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2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3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4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5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6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7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8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9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0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1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2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3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4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5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6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7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8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9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0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07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1661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5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6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7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8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9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0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1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2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3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4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5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6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7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8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9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0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1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2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3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4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5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6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7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8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9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0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1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3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3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4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5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6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7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8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9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0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1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2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3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4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5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6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7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8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9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0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1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2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3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4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5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6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7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8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9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0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1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2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3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4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5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6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7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8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9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0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1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2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3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4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5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6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7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8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9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0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1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2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3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4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5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6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7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8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9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0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1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2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3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4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5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6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7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8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9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0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1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2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3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4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5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6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7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8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9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0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1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2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3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4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5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6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7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8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9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0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1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2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3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4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5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6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7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8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9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0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1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2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3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4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5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6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7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8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9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0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1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2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3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4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5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6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7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8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9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0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08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1461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09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81" name="Group 1664"/>
          <p:cNvGrpSpPr>
            <a:grpSpLocks noChangeAspect="1"/>
          </p:cNvGrpSpPr>
          <p:nvPr/>
        </p:nvGrpSpPr>
        <p:grpSpPr bwMode="auto">
          <a:xfrm>
            <a:off x="1867314" y="3055093"/>
            <a:ext cx="2152649" cy="2117725"/>
            <a:chOff x="1920" y="1924"/>
            <a:chExt cx="1356" cy="1334"/>
          </a:xfrm>
        </p:grpSpPr>
        <p:grpSp>
          <p:nvGrpSpPr>
            <p:cNvPr id="3182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3628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9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0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1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2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3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4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5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6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7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8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9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0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1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2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3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4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5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6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7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8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9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0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1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2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3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4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5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6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7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8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9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0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1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2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3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4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5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6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7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8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9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0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1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2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3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4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5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6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7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8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9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0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1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2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3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4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5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6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7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8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9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0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1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2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3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4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5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6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7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8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9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0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1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2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3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4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5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6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7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8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9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0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1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2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3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4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5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6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7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8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9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0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1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2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3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4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5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6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7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8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9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0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1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2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3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4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5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6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7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8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9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0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1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2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3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4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5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6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7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8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9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0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1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2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3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4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5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6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7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8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9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0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1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2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3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4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5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6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7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8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9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0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1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2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3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4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5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6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7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8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9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0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1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2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3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4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5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6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7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8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9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0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1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2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3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4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5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6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7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8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9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0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1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2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3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4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5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6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7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8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9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0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1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2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3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4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5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6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7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8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9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0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1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2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3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4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5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6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7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83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3428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9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0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1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2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3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4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5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6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7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8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9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0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1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2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3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4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5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6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7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8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9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0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1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2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3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4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5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6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7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8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9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0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1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2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3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4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5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6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7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8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9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0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1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2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3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4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5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6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7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8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9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0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1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2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3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4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5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6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7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8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9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0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1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2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3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4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5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6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7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8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9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0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1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2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3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4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5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6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7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8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9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0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1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2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3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4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5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6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7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8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9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0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1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2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3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4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5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6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7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8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9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0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1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2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3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4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5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6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7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8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9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0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1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2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3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4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5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6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7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8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9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0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1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2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3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4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5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6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7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8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9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0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1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2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3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4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5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6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7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8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9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0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1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2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3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4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5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6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7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8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9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0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1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2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3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4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5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6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7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8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9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0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1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2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3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4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5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6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7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8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9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0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1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2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3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4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5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6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7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8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9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0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1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2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3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4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5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6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7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8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9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0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1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2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3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4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5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6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7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84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3228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9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0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1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2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3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4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5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6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7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8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9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0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1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2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3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4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5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6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7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8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9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0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1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2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3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4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5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6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7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8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9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0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1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2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3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4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5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6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7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8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9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0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1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2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3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4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5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6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7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8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9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0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1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2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3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4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5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6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7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8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9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0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1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2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3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4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5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6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7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8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9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0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1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2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3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4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5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6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7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8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9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0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1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2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3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4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5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6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7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8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9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0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1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2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3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4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5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6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7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8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9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0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1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2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3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4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5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6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7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8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9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0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1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2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3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4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5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6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7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8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9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0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1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2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3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4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5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6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7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8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9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0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1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2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3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4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5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6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7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8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9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0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1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2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3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4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5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6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7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8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9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0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1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2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3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4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5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6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7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8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9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0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1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2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3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4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5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6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7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8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9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0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1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2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3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4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5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6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7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8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9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0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1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2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3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4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5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6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7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8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9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0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1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2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3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4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5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6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7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185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6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7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8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9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0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1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2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3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4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5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6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7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8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9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1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2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3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4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5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6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7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8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9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0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1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2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3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4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5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6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7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6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7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28" name="Group 4"/>
          <p:cNvGrpSpPr>
            <a:grpSpLocks noChangeAspect="1"/>
          </p:cNvGrpSpPr>
          <p:nvPr/>
        </p:nvGrpSpPr>
        <p:grpSpPr bwMode="auto">
          <a:xfrm>
            <a:off x="7196563" y="2346849"/>
            <a:ext cx="1179050" cy="2805024"/>
            <a:chOff x="909" y="187"/>
            <a:chExt cx="802" cy="1908"/>
          </a:xfrm>
        </p:grpSpPr>
        <p:sp>
          <p:nvSpPr>
            <p:cNvPr id="3829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1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2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3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4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5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6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7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8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9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0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1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2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3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4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5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6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7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8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9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0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1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2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3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4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5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6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7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8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9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0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1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2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3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4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5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6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7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8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9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0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aphicFrame>
        <p:nvGraphicFramePr>
          <p:cNvPr id="3" name="物件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731058457"/>
              </p:ext>
            </p:extLst>
          </p:nvPr>
        </p:nvGraphicFramePr>
        <p:xfrm>
          <a:off x="1979328" y="1394393"/>
          <a:ext cx="7023100" cy="3971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0" name="文件" r:id="rId3" imgW="14817460" imgH="8424427" progId="Word.Document.12">
                  <p:embed/>
                </p:oleObj>
              </mc:Choice>
              <mc:Fallback>
                <p:oleObj name="文件" r:id="rId3" imgW="14817460" imgH="8424427" progId="Word.Document.12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979328" y="1394393"/>
                        <a:ext cx="7023100" cy="39719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圖片 4"/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8172" y="4230121"/>
            <a:ext cx="625637" cy="551665"/>
          </a:xfrm>
          <a:prstGeom prst="rect">
            <a:avLst/>
          </a:prstGeom>
        </p:spPr>
      </p:pic>
      <p:pic>
        <p:nvPicPr>
          <p:cNvPr id="3872" name="圖片 3871"/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05426" y="4337327"/>
            <a:ext cx="705745" cy="417311"/>
          </a:xfrm>
          <a:prstGeom prst="rect">
            <a:avLst/>
          </a:prstGeom>
        </p:spPr>
      </p:pic>
      <p:pic>
        <p:nvPicPr>
          <p:cNvPr id="3873" name="圖片 3872"/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09517" y="4387177"/>
            <a:ext cx="705745" cy="441436"/>
          </a:xfrm>
          <a:prstGeom prst="rect">
            <a:avLst/>
          </a:prstGeom>
        </p:spPr>
      </p:pic>
      <p:pic>
        <p:nvPicPr>
          <p:cNvPr id="3874" name="圖片 3873"/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27450" y="3022677"/>
            <a:ext cx="705745" cy="447741"/>
          </a:xfrm>
          <a:prstGeom prst="rect">
            <a:avLst/>
          </a:prstGeom>
        </p:spPr>
      </p:pic>
      <p:pic>
        <p:nvPicPr>
          <p:cNvPr id="3875" name="圖片 3874"/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76688" y="4280081"/>
            <a:ext cx="705745" cy="46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731181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0" name="圖片 1059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25180" y="1939264"/>
            <a:ext cx="5837139" cy="1583324"/>
          </a:xfrm>
          <a:prstGeom prst="rect">
            <a:avLst/>
          </a:prstGeom>
        </p:spPr>
      </p:pic>
      <p:grpSp>
        <p:nvGrpSpPr>
          <p:cNvPr id="1061" name="组合 33"/>
          <p:cNvGrpSpPr/>
          <p:nvPr/>
        </p:nvGrpSpPr>
        <p:grpSpPr>
          <a:xfrm>
            <a:off x="1356486" y="2032350"/>
            <a:ext cx="346841" cy="346841"/>
            <a:chOff x="1282317" y="2454183"/>
            <a:chExt cx="346841" cy="346841"/>
          </a:xfrm>
        </p:grpSpPr>
        <p:grpSp>
          <p:nvGrpSpPr>
            <p:cNvPr id="1062" name="组合 3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1064" name="椭圆 3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C2EEF9"/>
              </a:solidFill>
              <a:ln>
                <a:solidFill>
                  <a:srgbClr val="7BCCE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5" name="弧形 1064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63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703635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77821" y="1399216"/>
            <a:ext cx="1976085" cy="27870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756510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09603" y="312983"/>
            <a:ext cx="2741523" cy="1159876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652862" y="2282931"/>
            <a:ext cx="3855004" cy="7344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306798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>
            <a:extLst>
              <a:ext uri="{FF2B5EF4-FFF2-40B4-BE49-F238E27FC236}">
                <a16:creationId xmlns:a16="http://schemas.microsoft.com/office/drawing/2014/main" id="{06A9EF84-2097-41FA-971E-D0E501806A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1742" y="0"/>
            <a:ext cx="8200515" cy="4604424"/>
          </a:xfrm>
          <a:prstGeom prst="rect">
            <a:avLst/>
          </a:pr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25C9B8FA-5293-4141-B3A5-A852A5AADF43}"/>
              </a:ext>
            </a:extLst>
          </p:cNvPr>
          <p:cNvSpPr/>
          <p:nvPr/>
        </p:nvSpPr>
        <p:spPr>
          <a:xfrm>
            <a:off x="2869274" y="4742676"/>
            <a:ext cx="33005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1200" u="sng" kern="100" dirty="0">
                <a:solidFill>
                  <a:srgbClr val="0563C1"/>
                </a:solidFill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  <a:hlinkClick r:id="rId3"/>
              </a:rPr>
              <a:t>https://www.youtube.com/watch?v=6s0dLgNT0xs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34083441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18335" y="285215"/>
            <a:ext cx="5736112" cy="1141466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86297" y="1724473"/>
            <a:ext cx="5161143" cy="3074593"/>
          </a:xfrm>
          <a:prstGeom prst="rect">
            <a:avLst/>
          </a:prstGeom>
        </p:spPr>
      </p:pic>
      <p:grpSp>
        <p:nvGrpSpPr>
          <p:cNvPr id="4" name="组合 33"/>
          <p:cNvGrpSpPr/>
          <p:nvPr/>
        </p:nvGrpSpPr>
        <p:grpSpPr>
          <a:xfrm>
            <a:off x="2052692" y="1724473"/>
            <a:ext cx="346841" cy="346841"/>
            <a:chOff x="1282317" y="2454183"/>
            <a:chExt cx="346841" cy="346841"/>
          </a:xfrm>
        </p:grpSpPr>
        <p:grpSp>
          <p:nvGrpSpPr>
            <p:cNvPr id="5" name="组合 3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7" name="椭圆 3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C2EEF9"/>
              </a:solidFill>
              <a:ln>
                <a:solidFill>
                  <a:srgbClr val="7BCCE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" name="弧形 7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33"/>
          <p:cNvGrpSpPr/>
          <p:nvPr/>
        </p:nvGrpSpPr>
        <p:grpSpPr>
          <a:xfrm>
            <a:off x="2042125" y="2666898"/>
            <a:ext cx="346841" cy="346841"/>
            <a:chOff x="1282317" y="2454183"/>
            <a:chExt cx="346841" cy="346841"/>
          </a:xfrm>
        </p:grpSpPr>
        <p:grpSp>
          <p:nvGrpSpPr>
            <p:cNvPr id="10" name="组合 3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12" name="椭圆 3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C2EEF9"/>
              </a:solidFill>
              <a:ln>
                <a:solidFill>
                  <a:srgbClr val="7BCCE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" name="弧形 12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组合 33"/>
          <p:cNvGrpSpPr/>
          <p:nvPr/>
        </p:nvGrpSpPr>
        <p:grpSpPr>
          <a:xfrm>
            <a:off x="2052692" y="4303007"/>
            <a:ext cx="346841" cy="346841"/>
            <a:chOff x="1282317" y="2454183"/>
            <a:chExt cx="346841" cy="346841"/>
          </a:xfrm>
        </p:grpSpPr>
        <p:grpSp>
          <p:nvGrpSpPr>
            <p:cNvPr id="15" name="组合 3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17" name="椭圆 3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C2EEF9"/>
              </a:solidFill>
              <a:ln>
                <a:solidFill>
                  <a:srgbClr val="7BCCE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弧形 17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6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0211795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4523151" y="2554398"/>
            <a:ext cx="18473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endParaRPr lang="zh-CN" altLang="en-US" sz="1100" spc="300" dirty="0">
              <a:solidFill>
                <a:srgbClr val="6D5044"/>
              </a:solidFill>
              <a:latin typeface="+mj-lt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372475" y="1695875"/>
            <a:ext cx="4572000" cy="1815882"/>
          </a:xfrm>
          <a:prstGeom prst="rect">
            <a:avLst/>
          </a:prstGeom>
        </p:spPr>
        <p:txBody>
          <a:bodyPr>
            <a:spAutoFit/>
          </a:bodyPr>
          <a:lstStyle/>
          <a:p>
            <a:pPr marL="342900" lvl="0" indent="-342900">
              <a:spcAft>
                <a:spcPts val="0"/>
              </a:spcAft>
              <a:buFont typeface="+mj-lt"/>
              <a:buAutoNum type="arabicPeriod"/>
            </a:pPr>
            <a:r>
              <a:rPr lang="zh-TW" altLang="zh-TW" sz="1400" kern="100" dirty="0"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教學影片</a:t>
            </a:r>
            <a:r>
              <a:rPr lang="en-US" altLang="zh-TW" sz="1400" kern="100" dirty="0"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1: </a:t>
            </a:r>
            <a:r>
              <a:rPr lang="en-US" altLang="zh-TW" sz="1400" u="sng" kern="100" dirty="0">
                <a:solidFill>
                  <a:srgbClr val="0563C1"/>
                </a:solidFill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  <a:hlinkClick r:id="rId2"/>
              </a:rPr>
              <a:t>https://www.youtube.com/watch?v=GLSmmzWHos0</a:t>
            </a:r>
            <a:endParaRPr lang="zh-TW" altLang="zh-TW" sz="1400" kern="1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Font typeface="+mj-lt"/>
              <a:buAutoNum type="arabicPeriod"/>
            </a:pPr>
            <a:r>
              <a:rPr lang="zh-TW" altLang="zh-TW" sz="1400" kern="100" dirty="0"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教學影片</a:t>
            </a:r>
            <a:r>
              <a:rPr lang="en-US" altLang="zh-TW" sz="1400" kern="100" dirty="0"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2</a:t>
            </a:r>
            <a:r>
              <a:rPr lang="zh-TW" altLang="zh-TW" sz="1400" kern="100" dirty="0"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：</a:t>
            </a:r>
            <a:r>
              <a:rPr lang="en-US" altLang="zh-TW" sz="1400" u="sng" kern="100" dirty="0">
                <a:solidFill>
                  <a:srgbClr val="0563C1"/>
                </a:solidFill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  <a:hlinkClick r:id="rId3"/>
              </a:rPr>
              <a:t>https://www.youtube.com/watch?v=UZNCrLyvt0c</a:t>
            </a:r>
            <a:endParaRPr lang="zh-TW" altLang="zh-TW" sz="1400" kern="1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Font typeface="+mj-lt"/>
              <a:buAutoNum type="arabicPeriod"/>
            </a:pPr>
            <a:r>
              <a:rPr lang="zh-TW" altLang="zh-TW" sz="1400" kern="100" dirty="0"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教學影片</a:t>
            </a:r>
            <a:r>
              <a:rPr lang="en-US" altLang="zh-TW" sz="1400" kern="100" dirty="0"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3</a:t>
            </a:r>
            <a:r>
              <a:rPr lang="zh-TW" altLang="zh-TW" sz="1400" kern="100" dirty="0"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：</a:t>
            </a:r>
            <a:r>
              <a:rPr lang="en-US" altLang="zh-TW" sz="1400" u="sng" kern="100" dirty="0">
                <a:solidFill>
                  <a:srgbClr val="0563C1"/>
                </a:solidFill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  <a:hlinkClick r:id="rId4"/>
              </a:rPr>
              <a:t>https://www.youtube.com/watch?v=4LLUryAA-rY</a:t>
            </a:r>
            <a:endParaRPr lang="zh-TW" altLang="zh-TW" sz="1400" kern="1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Font typeface="+mj-lt"/>
              <a:buAutoNum type="arabicPeriod"/>
            </a:pPr>
            <a:r>
              <a:rPr lang="zh-TW" altLang="zh-TW" sz="1400" kern="100" dirty="0"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教學影片</a:t>
            </a:r>
            <a:r>
              <a:rPr lang="en-US" altLang="zh-TW" sz="1400" kern="100" dirty="0"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4</a:t>
            </a:r>
            <a:r>
              <a:rPr lang="zh-TW" altLang="zh-TW" sz="1400" kern="100" dirty="0"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：</a:t>
            </a:r>
            <a:r>
              <a:rPr lang="en-US" altLang="zh-TW" sz="1400" u="sng" kern="100" dirty="0">
                <a:solidFill>
                  <a:srgbClr val="0563C1"/>
                </a:solidFill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  <a:hlinkClick r:id="rId5"/>
              </a:rPr>
              <a:t>https://www.youtube.com/watch?v=6s0dLgNT0xs</a:t>
            </a:r>
            <a:endParaRPr lang="zh-TW" altLang="zh-TW" sz="1400" kern="100" dirty="0">
              <a:effectLst/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077089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4523151" y="2554398"/>
            <a:ext cx="18473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endParaRPr lang="zh-CN" altLang="en-US" sz="1100" spc="300" dirty="0">
              <a:solidFill>
                <a:srgbClr val="6D5044"/>
              </a:solidFill>
              <a:latin typeface="+mj-lt"/>
            </a:endParaRPr>
          </a:p>
        </p:txBody>
      </p: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6232658" y="2619764"/>
            <a:ext cx="2515451" cy="2474641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字方塊 1"/>
          <p:cNvSpPr txBox="1"/>
          <p:nvPr/>
        </p:nvSpPr>
        <p:spPr>
          <a:xfrm>
            <a:off x="2881135" y="2178151"/>
            <a:ext cx="37164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7200" dirty="0"/>
              <a:t>THE END</a:t>
            </a:r>
          </a:p>
        </p:txBody>
      </p:sp>
    </p:spTree>
    <p:extLst>
      <p:ext uri="{BB962C8B-B14F-4D97-AF65-F5344CB8AC3E}">
        <p14:creationId xmlns:p14="http://schemas.microsoft.com/office/powerpoint/2010/main" val="159640195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601733" y="533911"/>
            <a:ext cx="6093955" cy="1100742"/>
          </a:xfrm>
          <a:prstGeom prst="rect">
            <a:avLst/>
          </a:prstGeom>
        </p:spPr>
      </p:pic>
      <p:pic>
        <p:nvPicPr>
          <p:cNvPr id="3" name="影片1聲音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368800" y="236855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766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899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-93631" y="807387"/>
            <a:ext cx="3357286" cy="4336113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5" name="圖片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64230" y="2669521"/>
            <a:ext cx="4369484" cy="592157"/>
          </a:xfrm>
          <a:prstGeom prst="rect">
            <a:avLst/>
          </a:prstGeom>
        </p:spPr>
      </p:pic>
      <p:pic>
        <p:nvPicPr>
          <p:cNvPr id="1710" name="圖片 1709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38754" y="728244"/>
            <a:ext cx="5019404" cy="1049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01214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>
            <a:extLst>
              <a:ext uri="{FF2B5EF4-FFF2-40B4-BE49-F238E27FC236}">
                <a16:creationId xmlns:a16="http://schemas.microsoft.com/office/drawing/2014/main" id="{508C7D37-2EE0-4484-B90B-AB55E24A41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09930" y="0"/>
            <a:ext cx="4524140" cy="4532644"/>
          </a:xfrm>
          <a:prstGeom prst="rect">
            <a:avLst/>
          </a:pr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AC0F2605-810D-48DB-B24B-0550D6FA8FBE}"/>
              </a:ext>
            </a:extLst>
          </p:cNvPr>
          <p:cNvSpPr/>
          <p:nvPr/>
        </p:nvSpPr>
        <p:spPr>
          <a:xfrm>
            <a:off x="2586583" y="4742676"/>
            <a:ext cx="38359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lvl="0" indent="-342900">
              <a:spcAft>
                <a:spcPts val="0"/>
              </a:spcAft>
              <a:buFont typeface="+mj-lt"/>
              <a:buAutoNum type="arabicPeriod"/>
            </a:pPr>
            <a:r>
              <a:rPr lang="en-US" altLang="zh-TW" sz="1200" u="sng" kern="100" dirty="0">
                <a:solidFill>
                  <a:srgbClr val="0563C1"/>
                </a:solidFill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  <a:hlinkClick r:id="rId3"/>
              </a:rPr>
              <a:t>https://www.youtube.com/watch?v=GLSmmzWHos0</a:t>
            </a:r>
            <a:endParaRPr lang="zh-TW" altLang="zh-TW" sz="1200" kern="1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727481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982222" y="791665"/>
            <a:ext cx="5167281" cy="750340"/>
          </a:xfrm>
          <a:prstGeom prst="rect">
            <a:avLst/>
          </a:prstGeom>
        </p:spPr>
      </p:pic>
      <p:pic>
        <p:nvPicPr>
          <p:cNvPr id="1711" name="圖片 1710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66329" y="2494508"/>
            <a:ext cx="5496199" cy="1604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398400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圖片 5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4838" y="1780147"/>
            <a:ext cx="6091562" cy="1902443"/>
          </a:xfrm>
          <a:prstGeom prst="rect">
            <a:avLst/>
          </a:prstGeom>
        </p:spPr>
      </p:pic>
      <p:grpSp>
        <p:nvGrpSpPr>
          <p:cNvPr id="41" name="Group 1707"/>
          <p:cNvGrpSpPr>
            <a:grpSpLocks noChangeAspect="1"/>
          </p:cNvGrpSpPr>
          <p:nvPr/>
        </p:nvGrpSpPr>
        <p:grpSpPr bwMode="auto">
          <a:xfrm>
            <a:off x="330488" y="3418260"/>
            <a:ext cx="1905000" cy="1538288"/>
            <a:chOff x="127" y="2321"/>
            <a:chExt cx="1200" cy="969"/>
          </a:xfrm>
        </p:grpSpPr>
        <p:grpSp>
          <p:nvGrpSpPr>
            <p:cNvPr id="42" name="Group 1908"/>
            <p:cNvGrpSpPr>
              <a:grpSpLocks/>
            </p:cNvGrpSpPr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576" name="Freeform 1708"/>
              <p:cNvSpPr>
                <a:spLocks/>
              </p:cNvSpPr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2 w 84"/>
                  <a:gd name="T1" fmla="*/ 28 h 120"/>
                  <a:gd name="T2" fmla="*/ 1 w 84"/>
                  <a:gd name="T3" fmla="*/ 15 h 120"/>
                  <a:gd name="T4" fmla="*/ 1 w 84"/>
                  <a:gd name="T5" fmla="*/ 6 h 120"/>
                  <a:gd name="T6" fmla="*/ 25 w 84"/>
                  <a:gd name="T7" fmla="*/ 1 h 120"/>
                  <a:gd name="T8" fmla="*/ 54 w 84"/>
                  <a:gd name="T9" fmla="*/ 2 h 120"/>
                  <a:gd name="T10" fmla="*/ 77 w 84"/>
                  <a:gd name="T11" fmla="*/ 2 h 120"/>
                  <a:gd name="T12" fmla="*/ 83 w 84"/>
                  <a:gd name="T13" fmla="*/ 6 h 120"/>
                  <a:gd name="T14" fmla="*/ 83 w 84"/>
                  <a:gd name="T15" fmla="*/ 18 h 120"/>
                  <a:gd name="T16" fmla="*/ 80 w 84"/>
                  <a:gd name="T17" fmla="*/ 56 h 120"/>
                  <a:gd name="T18" fmla="*/ 76 w 84"/>
                  <a:gd name="T19" fmla="*/ 91 h 120"/>
                  <a:gd name="T20" fmla="*/ 73 w 84"/>
                  <a:gd name="T21" fmla="*/ 113 h 120"/>
                  <a:gd name="T22" fmla="*/ 46 w 84"/>
                  <a:gd name="T23" fmla="*/ 115 h 120"/>
                  <a:gd name="T24" fmla="*/ 18 w 84"/>
                  <a:gd name="T25" fmla="*/ 120 h 120"/>
                  <a:gd name="T26" fmla="*/ 22 w 84"/>
                  <a:gd name="T27" fmla="*/ 102 h 120"/>
                  <a:gd name="T28" fmla="*/ 9 w 84"/>
                  <a:gd name="T29" fmla="*/ 94 h 120"/>
                  <a:gd name="T30" fmla="*/ 8 w 84"/>
                  <a:gd name="T31" fmla="*/ 84 h 120"/>
                  <a:gd name="T32" fmla="*/ 16 w 84"/>
                  <a:gd name="T33" fmla="*/ 74 h 120"/>
                  <a:gd name="T34" fmla="*/ 27 w 84"/>
                  <a:gd name="T35" fmla="*/ 51 h 120"/>
                  <a:gd name="T36" fmla="*/ 9 w 84"/>
                  <a:gd name="T37" fmla="*/ 24 h 120"/>
                  <a:gd name="T38" fmla="*/ 4 w 84"/>
                  <a:gd name="T39" fmla="*/ 2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709"/>
              <p:cNvSpPr>
                <a:spLocks/>
              </p:cNvSpPr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710"/>
              <p:cNvSpPr>
                <a:spLocks/>
              </p:cNvSpPr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5 w 9"/>
                  <a:gd name="T1" fmla="*/ 3 h 10"/>
                  <a:gd name="T2" fmla="*/ 1 w 9"/>
                  <a:gd name="T3" fmla="*/ 3 h 10"/>
                  <a:gd name="T4" fmla="*/ 6 w 9"/>
                  <a:gd name="T5" fmla="*/ 9 h 10"/>
                  <a:gd name="T6" fmla="*/ 2 w 9"/>
                  <a:gd name="T7" fmla="*/ 8 h 10"/>
                  <a:gd name="T8" fmla="*/ 6 w 9"/>
                  <a:gd name="T9" fmla="*/ 7 h 10"/>
                  <a:gd name="T10" fmla="*/ 3 w 9"/>
                  <a:gd name="T11" fmla="*/ 9 h 10"/>
                  <a:gd name="T12" fmla="*/ 6 w 9"/>
                  <a:gd name="T13" fmla="*/ 10 h 10"/>
                  <a:gd name="T14" fmla="*/ 6 w 9"/>
                  <a:gd name="T15" fmla="*/ 9 h 10"/>
                  <a:gd name="T16" fmla="*/ 6 w 9"/>
                  <a:gd name="T17" fmla="*/ 9 h 10"/>
                  <a:gd name="T18" fmla="*/ 7 w 9"/>
                  <a:gd name="T19" fmla="*/ 5 h 10"/>
                  <a:gd name="T20" fmla="*/ 7 w 9"/>
                  <a:gd name="T21" fmla="*/ 5 h 10"/>
                  <a:gd name="T22" fmla="*/ 6 w 9"/>
                  <a:gd name="T23" fmla="*/ 5 h 10"/>
                  <a:gd name="T24" fmla="*/ 4 w 9"/>
                  <a:gd name="T25" fmla="*/ 5 h 10"/>
                  <a:gd name="T26" fmla="*/ 5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711"/>
              <p:cNvSpPr>
                <a:spLocks/>
              </p:cNvSpPr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4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712"/>
              <p:cNvSpPr>
                <a:spLocks/>
              </p:cNvSpPr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713"/>
              <p:cNvSpPr>
                <a:spLocks/>
              </p:cNvSpPr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714"/>
              <p:cNvSpPr>
                <a:spLocks/>
              </p:cNvSpPr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5 h 9"/>
                  <a:gd name="T2" fmla="*/ 3 w 10"/>
                  <a:gd name="T3" fmla="*/ 6 h 9"/>
                  <a:gd name="T4" fmla="*/ 3 w 10"/>
                  <a:gd name="T5" fmla="*/ 6 h 9"/>
                  <a:gd name="T6" fmla="*/ 6 w 10"/>
                  <a:gd name="T7" fmla="*/ 4 h 9"/>
                  <a:gd name="T8" fmla="*/ 8 w 10"/>
                  <a:gd name="T9" fmla="*/ 8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4 h 9"/>
                  <a:gd name="T16" fmla="*/ 9 w 10"/>
                  <a:gd name="T17" fmla="*/ 4 h 9"/>
                  <a:gd name="T18" fmla="*/ 7 w 10"/>
                  <a:gd name="T19" fmla="*/ 3 h 9"/>
                  <a:gd name="T20" fmla="*/ 0 w 10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715"/>
              <p:cNvSpPr>
                <a:spLocks/>
              </p:cNvSpPr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717"/>
              <p:cNvSpPr>
                <a:spLocks/>
              </p:cNvSpPr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3 w 10"/>
                  <a:gd name="T1" fmla="*/ 4 h 5"/>
                  <a:gd name="T2" fmla="*/ 10 w 10"/>
                  <a:gd name="T3" fmla="*/ 4 h 5"/>
                  <a:gd name="T4" fmla="*/ 5 w 10"/>
                  <a:gd name="T5" fmla="*/ 0 h 5"/>
                  <a:gd name="T6" fmla="*/ 2 w 10"/>
                  <a:gd name="T7" fmla="*/ 0 h 5"/>
                  <a:gd name="T8" fmla="*/ 3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718"/>
              <p:cNvSpPr>
                <a:spLocks/>
              </p:cNvSpPr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719"/>
              <p:cNvSpPr>
                <a:spLocks/>
              </p:cNvSpPr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5 h 7"/>
                  <a:gd name="T2" fmla="*/ 9 w 21"/>
                  <a:gd name="T3" fmla="*/ 3 h 7"/>
                  <a:gd name="T4" fmla="*/ 6 w 21"/>
                  <a:gd name="T5" fmla="*/ 5 h 7"/>
                  <a:gd name="T6" fmla="*/ 14 w 21"/>
                  <a:gd name="T7" fmla="*/ 5 h 7"/>
                  <a:gd name="T8" fmla="*/ 10 w 21"/>
                  <a:gd name="T9" fmla="*/ 6 h 7"/>
                  <a:gd name="T10" fmla="*/ 17 w 21"/>
                  <a:gd name="T11" fmla="*/ 5 h 7"/>
                  <a:gd name="T12" fmla="*/ 21 w 21"/>
                  <a:gd name="T13" fmla="*/ 7 h 7"/>
                  <a:gd name="T14" fmla="*/ 20 w 21"/>
                  <a:gd name="T15" fmla="*/ 4 h 7"/>
                  <a:gd name="T16" fmla="*/ 16 w 21"/>
                  <a:gd name="T17" fmla="*/ 4 h 7"/>
                  <a:gd name="T18" fmla="*/ 18 w 21"/>
                  <a:gd name="T19" fmla="*/ 3 h 7"/>
                  <a:gd name="T20" fmla="*/ 7 w 21"/>
                  <a:gd name="T21" fmla="*/ 1 h 7"/>
                  <a:gd name="T22" fmla="*/ 0 w 21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720"/>
              <p:cNvSpPr>
                <a:spLocks/>
              </p:cNvSpPr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721"/>
              <p:cNvSpPr>
                <a:spLocks/>
              </p:cNvSpPr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10 w 17"/>
                  <a:gd name="T1" fmla="*/ 6 h 6"/>
                  <a:gd name="T2" fmla="*/ 15 w 17"/>
                  <a:gd name="T3" fmla="*/ 5 h 6"/>
                  <a:gd name="T4" fmla="*/ 16 w 17"/>
                  <a:gd name="T5" fmla="*/ 6 h 6"/>
                  <a:gd name="T6" fmla="*/ 17 w 17"/>
                  <a:gd name="T7" fmla="*/ 5 h 6"/>
                  <a:gd name="T8" fmla="*/ 9 w 17"/>
                  <a:gd name="T9" fmla="*/ 5 h 6"/>
                  <a:gd name="T10" fmla="*/ 7 w 17"/>
                  <a:gd name="T11" fmla="*/ 2 h 6"/>
                  <a:gd name="T12" fmla="*/ 11 w 17"/>
                  <a:gd name="T13" fmla="*/ 3 h 6"/>
                  <a:gd name="T14" fmla="*/ 0 w 17"/>
                  <a:gd name="T15" fmla="*/ 2 h 6"/>
                  <a:gd name="T16" fmla="*/ 2 w 17"/>
                  <a:gd name="T17" fmla="*/ 3 h 6"/>
                  <a:gd name="T18" fmla="*/ 0 w 17"/>
                  <a:gd name="T19" fmla="*/ 3 h 6"/>
                  <a:gd name="T20" fmla="*/ 10 w 1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722"/>
              <p:cNvSpPr>
                <a:spLocks/>
              </p:cNvSpPr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723"/>
              <p:cNvSpPr>
                <a:spLocks/>
              </p:cNvSpPr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724"/>
              <p:cNvSpPr>
                <a:spLocks/>
              </p:cNvSpPr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725"/>
              <p:cNvSpPr>
                <a:spLocks/>
              </p:cNvSpPr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24 w 91"/>
                  <a:gd name="T1" fmla="*/ 16 h 19"/>
                  <a:gd name="T2" fmla="*/ 20 w 91"/>
                  <a:gd name="T3" fmla="*/ 14 h 19"/>
                  <a:gd name="T4" fmla="*/ 25 w 91"/>
                  <a:gd name="T5" fmla="*/ 14 h 19"/>
                  <a:gd name="T6" fmla="*/ 25 w 91"/>
                  <a:gd name="T7" fmla="*/ 11 h 19"/>
                  <a:gd name="T8" fmla="*/ 16 w 91"/>
                  <a:gd name="T9" fmla="*/ 11 h 19"/>
                  <a:gd name="T10" fmla="*/ 16 w 91"/>
                  <a:gd name="T11" fmla="*/ 10 h 19"/>
                  <a:gd name="T12" fmla="*/ 3 w 91"/>
                  <a:gd name="T13" fmla="*/ 8 h 19"/>
                  <a:gd name="T14" fmla="*/ 15 w 91"/>
                  <a:gd name="T15" fmla="*/ 10 h 19"/>
                  <a:gd name="T16" fmla="*/ 63 w 91"/>
                  <a:gd name="T17" fmla="*/ 16 h 19"/>
                  <a:gd name="T18" fmla="*/ 65 w 91"/>
                  <a:gd name="T19" fmla="*/ 14 h 19"/>
                  <a:gd name="T20" fmla="*/ 69 w 91"/>
                  <a:gd name="T21" fmla="*/ 15 h 19"/>
                  <a:gd name="T22" fmla="*/ 66 w 91"/>
                  <a:gd name="T23" fmla="*/ 15 h 19"/>
                  <a:gd name="T24" fmla="*/ 79 w 91"/>
                  <a:gd name="T25" fmla="*/ 17 h 19"/>
                  <a:gd name="T26" fmla="*/ 80 w 91"/>
                  <a:gd name="T27" fmla="*/ 14 h 19"/>
                  <a:gd name="T28" fmla="*/ 86 w 91"/>
                  <a:gd name="T29" fmla="*/ 18 h 19"/>
                  <a:gd name="T30" fmla="*/ 90 w 91"/>
                  <a:gd name="T31" fmla="*/ 16 h 19"/>
                  <a:gd name="T32" fmla="*/ 86 w 91"/>
                  <a:gd name="T33" fmla="*/ 14 h 19"/>
                  <a:gd name="T34" fmla="*/ 89 w 91"/>
                  <a:gd name="T35" fmla="*/ 14 h 19"/>
                  <a:gd name="T36" fmla="*/ 58 w 91"/>
                  <a:gd name="T37" fmla="*/ 14 h 19"/>
                  <a:gd name="T38" fmla="*/ 59 w 91"/>
                  <a:gd name="T39" fmla="*/ 12 h 19"/>
                  <a:gd name="T40" fmla="*/ 40 w 91"/>
                  <a:gd name="T41" fmla="*/ 9 h 19"/>
                  <a:gd name="T42" fmla="*/ 33 w 91"/>
                  <a:gd name="T43" fmla="*/ 11 h 19"/>
                  <a:gd name="T44" fmla="*/ 29 w 91"/>
                  <a:gd name="T45" fmla="*/ 9 h 19"/>
                  <a:gd name="T46" fmla="*/ 29 w 91"/>
                  <a:gd name="T47" fmla="*/ 10 h 19"/>
                  <a:gd name="T48" fmla="*/ 23 w 91"/>
                  <a:gd name="T49" fmla="*/ 8 h 19"/>
                  <a:gd name="T50" fmla="*/ 22 w 91"/>
                  <a:gd name="T51" fmla="*/ 11 h 19"/>
                  <a:gd name="T52" fmla="*/ 11 w 91"/>
                  <a:gd name="T53" fmla="*/ 5 h 19"/>
                  <a:gd name="T54" fmla="*/ 12 w 91"/>
                  <a:gd name="T55" fmla="*/ 7 h 19"/>
                  <a:gd name="T56" fmla="*/ 10 w 91"/>
                  <a:gd name="T57" fmla="*/ 7 h 19"/>
                  <a:gd name="T58" fmla="*/ 8 w 91"/>
                  <a:gd name="T59" fmla="*/ 5 h 19"/>
                  <a:gd name="T60" fmla="*/ 3 w 91"/>
                  <a:gd name="T61" fmla="*/ 5 h 19"/>
                  <a:gd name="T62" fmla="*/ 2 w 91"/>
                  <a:gd name="T63" fmla="*/ 5 h 19"/>
                  <a:gd name="T64" fmla="*/ 1 w 91"/>
                  <a:gd name="T65" fmla="*/ 5 h 19"/>
                  <a:gd name="T66" fmla="*/ 1 w 91"/>
                  <a:gd name="T67" fmla="*/ 5 h 19"/>
                  <a:gd name="T68" fmla="*/ 1 w 91"/>
                  <a:gd name="T69" fmla="*/ 5 h 19"/>
                  <a:gd name="T70" fmla="*/ 1 w 91"/>
                  <a:gd name="T71" fmla="*/ 5 h 19"/>
                  <a:gd name="T72" fmla="*/ 1 w 91"/>
                  <a:gd name="T73" fmla="*/ 5 h 19"/>
                  <a:gd name="T74" fmla="*/ 1 w 91"/>
                  <a:gd name="T75" fmla="*/ 5 h 19"/>
                  <a:gd name="T76" fmla="*/ 0 w 91"/>
                  <a:gd name="T77" fmla="*/ 11 h 19"/>
                  <a:gd name="T78" fmla="*/ 0 w 91"/>
                  <a:gd name="T79" fmla="*/ 11 h 19"/>
                  <a:gd name="T80" fmla="*/ 1 w 91"/>
                  <a:gd name="T81" fmla="*/ 11 h 19"/>
                  <a:gd name="T82" fmla="*/ 1 w 91"/>
                  <a:gd name="T83" fmla="*/ 11 h 19"/>
                  <a:gd name="T84" fmla="*/ 3 w 91"/>
                  <a:gd name="T85" fmla="*/ 11 h 19"/>
                  <a:gd name="T86" fmla="*/ 2 w 91"/>
                  <a:gd name="T87" fmla="*/ 10 h 19"/>
                  <a:gd name="T88" fmla="*/ 14 w 91"/>
                  <a:gd name="T89" fmla="*/ 12 h 19"/>
                  <a:gd name="T90" fmla="*/ 8 w 91"/>
                  <a:gd name="T91" fmla="*/ 14 h 19"/>
                  <a:gd name="T92" fmla="*/ 11 w 91"/>
                  <a:gd name="T93" fmla="*/ 15 h 19"/>
                  <a:gd name="T94" fmla="*/ 19 w 91"/>
                  <a:gd name="T95" fmla="*/ 13 h 19"/>
                  <a:gd name="T96" fmla="*/ 24 w 91"/>
                  <a:gd name="T9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726"/>
              <p:cNvSpPr>
                <a:spLocks/>
              </p:cNvSpPr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727"/>
              <p:cNvSpPr>
                <a:spLocks/>
              </p:cNvSpPr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728"/>
              <p:cNvSpPr>
                <a:spLocks/>
              </p:cNvSpPr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729"/>
              <p:cNvSpPr>
                <a:spLocks/>
              </p:cNvSpPr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730"/>
              <p:cNvSpPr>
                <a:spLocks/>
              </p:cNvSpPr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731"/>
              <p:cNvSpPr>
                <a:spLocks/>
              </p:cNvSpPr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732"/>
              <p:cNvSpPr>
                <a:spLocks/>
              </p:cNvSpPr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59 w 63"/>
                  <a:gd name="T1" fmla="*/ 6 h 11"/>
                  <a:gd name="T2" fmla="*/ 48 w 63"/>
                  <a:gd name="T3" fmla="*/ 4 h 11"/>
                  <a:gd name="T4" fmla="*/ 40 w 63"/>
                  <a:gd name="T5" fmla="*/ 7 h 11"/>
                  <a:gd name="T6" fmla="*/ 41 w 63"/>
                  <a:gd name="T7" fmla="*/ 4 h 11"/>
                  <a:gd name="T8" fmla="*/ 20 w 63"/>
                  <a:gd name="T9" fmla="*/ 4 h 11"/>
                  <a:gd name="T10" fmla="*/ 20 w 63"/>
                  <a:gd name="T11" fmla="*/ 2 h 11"/>
                  <a:gd name="T12" fmla="*/ 12 w 63"/>
                  <a:gd name="T13" fmla="*/ 5 h 11"/>
                  <a:gd name="T14" fmla="*/ 12 w 63"/>
                  <a:gd name="T15" fmla="*/ 1 h 11"/>
                  <a:gd name="T16" fmla="*/ 13 w 63"/>
                  <a:gd name="T17" fmla="*/ 1 h 11"/>
                  <a:gd name="T18" fmla="*/ 1 w 63"/>
                  <a:gd name="T19" fmla="*/ 0 h 11"/>
                  <a:gd name="T20" fmla="*/ 0 w 63"/>
                  <a:gd name="T21" fmla="*/ 2 h 11"/>
                  <a:gd name="T22" fmla="*/ 0 w 63"/>
                  <a:gd name="T23" fmla="*/ 4 h 11"/>
                  <a:gd name="T24" fmla="*/ 8 w 63"/>
                  <a:gd name="T25" fmla="*/ 4 h 11"/>
                  <a:gd name="T26" fmla="*/ 8 w 63"/>
                  <a:gd name="T27" fmla="*/ 5 h 11"/>
                  <a:gd name="T28" fmla="*/ 11 w 63"/>
                  <a:gd name="T29" fmla="*/ 5 h 11"/>
                  <a:gd name="T30" fmla="*/ 12 w 63"/>
                  <a:gd name="T31" fmla="*/ 6 h 11"/>
                  <a:gd name="T32" fmla="*/ 17 w 63"/>
                  <a:gd name="T33" fmla="*/ 6 h 11"/>
                  <a:gd name="T34" fmla="*/ 17 w 63"/>
                  <a:gd name="T35" fmla="*/ 6 h 11"/>
                  <a:gd name="T36" fmla="*/ 21 w 63"/>
                  <a:gd name="T37" fmla="*/ 5 h 11"/>
                  <a:gd name="T38" fmla="*/ 23 w 63"/>
                  <a:gd name="T39" fmla="*/ 7 h 11"/>
                  <a:gd name="T40" fmla="*/ 22 w 63"/>
                  <a:gd name="T41" fmla="*/ 5 h 11"/>
                  <a:gd name="T42" fmla="*/ 36 w 63"/>
                  <a:gd name="T43" fmla="*/ 9 h 11"/>
                  <a:gd name="T44" fmla="*/ 37 w 63"/>
                  <a:gd name="T45" fmla="*/ 8 h 11"/>
                  <a:gd name="T46" fmla="*/ 30 w 63"/>
                  <a:gd name="T47" fmla="*/ 8 h 11"/>
                  <a:gd name="T48" fmla="*/ 32 w 63"/>
                  <a:gd name="T49" fmla="*/ 5 h 11"/>
                  <a:gd name="T50" fmla="*/ 39 w 63"/>
                  <a:gd name="T51" fmla="*/ 8 h 11"/>
                  <a:gd name="T52" fmla="*/ 49 w 63"/>
                  <a:gd name="T53" fmla="*/ 9 h 11"/>
                  <a:gd name="T54" fmla="*/ 49 w 63"/>
                  <a:gd name="T55" fmla="*/ 9 h 11"/>
                  <a:gd name="T56" fmla="*/ 56 w 63"/>
                  <a:gd name="T57" fmla="*/ 9 h 11"/>
                  <a:gd name="T58" fmla="*/ 54 w 63"/>
                  <a:gd name="T59" fmla="*/ 9 h 11"/>
                  <a:gd name="T60" fmla="*/ 57 w 63"/>
                  <a:gd name="T61" fmla="*/ 8 h 11"/>
                  <a:gd name="T62" fmla="*/ 57 w 63"/>
                  <a:gd name="T63" fmla="*/ 9 h 11"/>
                  <a:gd name="T64" fmla="*/ 63 w 63"/>
                  <a:gd name="T65" fmla="*/ 7 h 11"/>
                  <a:gd name="T66" fmla="*/ 56 w 63"/>
                  <a:gd name="T67" fmla="*/ 8 h 11"/>
                  <a:gd name="T68" fmla="*/ 59 w 63"/>
                  <a:gd name="T6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733"/>
              <p:cNvSpPr>
                <a:spLocks/>
              </p:cNvSpPr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734"/>
              <p:cNvSpPr>
                <a:spLocks/>
              </p:cNvSpPr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14 w 49"/>
                  <a:gd name="T1" fmla="*/ 4 h 8"/>
                  <a:gd name="T2" fmla="*/ 15 w 49"/>
                  <a:gd name="T3" fmla="*/ 6 h 8"/>
                  <a:gd name="T4" fmla="*/ 15 w 49"/>
                  <a:gd name="T5" fmla="*/ 2 h 8"/>
                  <a:gd name="T6" fmla="*/ 21 w 49"/>
                  <a:gd name="T7" fmla="*/ 2 h 8"/>
                  <a:gd name="T8" fmla="*/ 20 w 49"/>
                  <a:gd name="T9" fmla="*/ 5 h 8"/>
                  <a:gd name="T10" fmla="*/ 25 w 49"/>
                  <a:gd name="T11" fmla="*/ 6 h 8"/>
                  <a:gd name="T12" fmla="*/ 25 w 49"/>
                  <a:gd name="T13" fmla="*/ 4 h 8"/>
                  <a:gd name="T14" fmla="*/ 31 w 49"/>
                  <a:gd name="T15" fmla="*/ 4 h 8"/>
                  <a:gd name="T16" fmla="*/ 29 w 49"/>
                  <a:gd name="T17" fmla="*/ 4 h 8"/>
                  <a:gd name="T18" fmla="*/ 32 w 49"/>
                  <a:gd name="T19" fmla="*/ 7 h 8"/>
                  <a:gd name="T20" fmla="*/ 46 w 49"/>
                  <a:gd name="T21" fmla="*/ 3 h 8"/>
                  <a:gd name="T22" fmla="*/ 42 w 49"/>
                  <a:gd name="T23" fmla="*/ 3 h 8"/>
                  <a:gd name="T24" fmla="*/ 41 w 49"/>
                  <a:gd name="T25" fmla="*/ 5 h 8"/>
                  <a:gd name="T26" fmla="*/ 37 w 49"/>
                  <a:gd name="T27" fmla="*/ 4 h 8"/>
                  <a:gd name="T28" fmla="*/ 40 w 49"/>
                  <a:gd name="T29" fmla="*/ 3 h 8"/>
                  <a:gd name="T30" fmla="*/ 7 w 49"/>
                  <a:gd name="T31" fmla="*/ 0 h 8"/>
                  <a:gd name="T32" fmla="*/ 12 w 49"/>
                  <a:gd name="T33" fmla="*/ 0 h 8"/>
                  <a:gd name="T34" fmla="*/ 7 w 49"/>
                  <a:gd name="T35" fmla="*/ 1 h 8"/>
                  <a:gd name="T36" fmla="*/ 10 w 49"/>
                  <a:gd name="T37" fmla="*/ 4 h 8"/>
                  <a:gd name="T38" fmla="*/ 7 w 49"/>
                  <a:gd name="T39" fmla="*/ 3 h 8"/>
                  <a:gd name="T40" fmla="*/ 7 w 49"/>
                  <a:gd name="T41" fmla="*/ 5 h 8"/>
                  <a:gd name="T42" fmla="*/ 0 w 49"/>
                  <a:gd name="T43" fmla="*/ 5 h 8"/>
                  <a:gd name="T44" fmla="*/ 12 w 49"/>
                  <a:gd name="T45" fmla="*/ 6 h 8"/>
                  <a:gd name="T46" fmla="*/ 14 w 4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735"/>
              <p:cNvSpPr>
                <a:spLocks/>
              </p:cNvSpPr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736"/>
              <p:cNvSpPr>
                <a:spLocks/>
              </p:cNvSpPr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737"/>
              <p:cNvSpPr>
                <a:spLocks/>
              </p:cNvSpPr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4 w 4"/>
                  <a:gd name="T2" fmla="*/ 2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738"/>
              <p:cNvSpPr>
                <a:spLocks/>
              </p:cNvSpPr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3 w 15"/>
                  <a:gd name="T3" fmla="*/ 0 h 5"/>
                  <a:gd name="T4" fmla="*/ 3 w 15"/>
                  <a:gd name="T5" fmla="*/ 4 h 5"/>
                  <a:gd name="T6" fmla="*/ 8 w 15"/>
                  <a:gd name="T7" fmla="*/ 2 h 5"/>
                  <a:gd name="T8" fmla="*/ 15 w 15"/>
                  <a:gd name="T9" fmla="*/ 3 h 5"/>
                  <a:gd name="T10" fmla="*/ 15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739"/>
              <p:cNvSpPr>
                <a:spLocks/>
              </p:cNvSpPr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99 w 106"/>
                  <a:gd name="T1" fmla="*/ 11 h 18"/>
                  <a:gd name="T2" fmla="*/ 93 w 106"/>
                  <a:gd name="T3" fmla="*/ 10 h 18"/>
                  <a:gd name="T4" fmla="*/ 96 w 106"/>
                  <a:gd name="T5" fmla="*/ 10 h 18"/>
                  <a:gd name="T6" fmla="*/ 91 w 106"/>
                  <a:gd name="T7" fmla="*/ 8 h 18"/>
                  <a:gd name="T8" fmla="*/ 91 w 106"/>
                  <a:gd name="T9" fmla="*/ 9 h 18"/>
                  <a:gd name="T10" fmla="*/ 80 w 106"/>
                  <a:gd name="T11" fmla="*/ 7 h 18"/>
                  <a:gd name="T12" fmla="*/ 78 w 106"/>
                  <a:gd name="T13" fmla="*/ 9 h 18"/>
                  <a:gd name="T14" fmla="*/ 71 w 106"/>
                  <a:gd name="T15" fmla="*/ 5 h 18"/>
                  <a:gd name="T16" fmla="*/ 72 w 106"/>
                  <a:gd name="T17" fmla="*/ 9 h 18"/>
                  <a:gd name="T18" fmla="*/ 60 w 106"/>
                  <a:gd name="T19" fmla="*/ 6 h 18"/>
                  <a:gd name="T20" fmla="*/ 63 w 106"/>
                  <a:gd name="T21" fmla="*/ 6 h 18"/>
                  <a:gd name="T22" fmla="*/ 56 w 106"/>
                  <a:gd name="T23" fmla="*/ 6 h 18"/>
                  <a:gd name="T24" fmla="*/ 57 w 106"/>
                  <a:gd name="T25" fmla="*/ 4 h 18"/>
                  <a:gd name="T26" fmla="*/ 47 w 106"/>
                  <a:gd name="T27" fmla="*/ 3 h 18"/>
                  <a:gd name="T28" fmla="*/ 48 w 106"/>
                  <a:gd name="T29" fmla="*/ 3 h 18"/>
                  <a:gd name="T30" fmla="*/ 29 w 106"/>
                  <a:gd name="T31" fmla="*/ 3 h 18"/>
                  <a:gd name="T32" fmla="*/ 26 w 106"/>
                  <a:gd name="T33" fmla="*/ 1 h 18"/>
                  <a:gd name="T34" fmla="*/ 28 w 106"/>
                  <a:gd name="T35" fmla="*/ 5 h 18"/>
                  <a:gd name="T36" fmla="*/ 20 w 106"/>
                  <a:gd name="T37" fmla="*/ 4 h 18"/>
                  <a:gd name="T38" fmla="*/ 22 w 106"/>
                  <a:gd name="T39" fmla="*/ 2 h 18"/>
                  <a:gd name="T40" fmla="*/ 18 w 106"/>
                  <a:gd name="T41" fmla="*/ 2 h 18"/>
                  <a:gd name="T42" fmla="*/ 15 w 106"/>
                  <a:gd name="T43" fmla="*/ 0 h 18"/>
                  <a:gd name="T44" fmla="*/ 7 w 106"/>
                  <a:gd name="T45" fmla="*/ 2 h 18"/>
                  <a:gd name="T46" fmla="*/ 2 w 106"/>
                  <a:gd name="T47" fmla="*/ 1 h 18"/>
                  <a:gd name="T48" fmla="*/ 5 w 106"/>
                  <a:gd name="T49" fmla="*/ 4 h 18"/>
                  <a:gd name="T50" fmla="*/ 32 w 106"/>
                  <a:gd name="T51" fmla="*/ 6 h 18"/>
                  <a:gd name="T52" fmla="*/ 39 w 106"/>
                  <a:gd name="T53" fmla="*/ 5 h 18"/>
                  <a:gd name="T54" fmla="*/ 39 w 106"/>
                  <a:gd name="T55" fmla="*/ 7 h 18"/>
                  <a:gd name="T56" fmla="*/ 40 w 106"/>
                  <a:gd name="T57" fmla="*/ 5 h 18"/>
                  <a:gd name="T58" fmla="*/ 44 w 106"/>
                  <a:gd name="T59" fmla="*/ 7 h 18"/>
                  <a:gd name="T60" fmla="*/ 46 w 106"/>
                  <a:gd name="T61" fmla="*/ 6 h 18"/>
                  <a:gd name="T62" fmla="*/ 49 w 106"/>
                  <a:gd name="T63" fmla="*/ 8 h 18"/>
                  <a:gd name="T64" fmla="*/ 91 w 106"/>
                  <a:gd name="T65" fmla="*/ 13 h 18"/>
                  <a:gd name="T66" fmla="*/ 90 w 106"/>
                  <a:gd name="T67" fmla="*/ 11 h 18"/>
                  <a:gd name="T68" fmla="*/ 102 w 106"/>
                  <a:gd name="T69" fmla="*/ 14 h 18"/>
                  <a:gd name="T70" fmla="*/ 100 w 106"/>
                  <a:gd name="T71" fmla="*/ 15 h 18"/>
                  <a:gd name="T72" fmla="*/ 101 w 106"/>
                  <a:gd name="T73" fmla="*/ 12 h 18"/>
                  <a:gd name="T74" fmla="*/ 96 w 106"/>
                  <a:gd name="T75" fmla="*/ 12 h 18"/>
                  <a:gd name="T76" fmla="*/ 99 w 106"/>
                  <a:gd name="T77" fmla="*/ 13 h 18"/>
                  <a:gd name="T78" fmla="*/ 94 w 106"/>
                  <a:gd name="T79" fmla="*/ 12 h 18"/>
                  <a:gd name="T80" fmla="*/ 97 w 106"/>
                  <a:gd name="T81" fmla="*/ 16 h 18"/>
                  <a:gd name="T82" fmla="*/ 104 w 106"/>
                  <a:gd name="T83" fmla="*/ 17 h 18"/>
                  <a:gd name="T84" fmla="*/ 104 w 106"/>
                  <a:gd name="T85" fmla="*/ 17 h 18"/>
                  <a:gd name="T86" fmla="*/ 104 w 106"/>
                  <a:gd name="T87" fmla="*/ 17 h 18"/>
                  <a:gd name="T88" fmla="*/ 104 w 106"/>
                  <a:gd name="T89" fmla="*/ 17 h 18"/>
                  <a:gd name="T90" fmla="*/ 104 w 106"/>
                  <a:gd name="T91" fmla="*/ 17 h 18"/>
                  <a:gd name="T92" fmla="*/ 104 w 106"/>
                  <a:gd name="T93" fmla="*/ 17 h 18"/>
                  <a:gd name="T94" fmla="*/ 105 w 106"/>
                  <a:gd name="T95" fmla="*/ 11 h 18"/>
                  <a:gd name="T96" fmla="*/ 105 w 106"/>
                  <a:gd name="T97" fmla="*/ 11 h 18"/>
                  <a:gd name="T98" fmla="*/ 105 w 106"/>
                  <a:gd name="T99" fmla="*/ 11 h 18"/>
                  <a:gd name="T100" fmla="*/ 105 w 106"/>
                  <a:gd name="T101" fmla="*/ 11 h 18"/>
                  <a:gd name="T102" fmla="*/ 104 w 106"/>
                  <a:gd name="T103" fmla="*/ 11 h 18"/>
                  <a:gd name="T104" fmla="*/ 103 w 106"/>
                  <a:gd name="T105" fmla="*/ 10 h 18"/>
                  <a:gd name="T106" fmla="*/ 99 w 106"/>
                  <a:gd name="T107" fmla="*/ 9 h 18"/>
                  <a:gd name="T108" fmla="*/ 99 w 106"/>
                  <a:gd name="T10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740"/>
              <p:cNvSpPr>
                <a:spLocks/>
              </p:cNvSpPr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741"/>
              <p:cNvSpPr>
                <a:spLocks/>
              </p:cNvSpPr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744"/>
              <p:cNvSpPr>
                <a:spLocks/>
              </p:cNvSpPr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745"/>
              <p:cNvSpPr>
                <a:spLocks/>
              </p:cNvSpPr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746"/>
              <p:cNvSpPr>
                <a:spLocks/>
              </p:cNvSpPr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137 w 144"/>
                  <a:gd name="T1" fmla="*/ 26 h 29"/>
                  <a:gd name="T2" fmla="*/ 141 w 144"/>
                  <a:gd name="T3" fmla="*/ 24 h 29"/>
                  <a:gd name="T4" fmla="*/ 134 w 144"/>
                  <a:gd name="T5" fmla="*/ 23 h 29"/>
                  <a:gd name="T6" fmla="*/ 123 w 144"/>
                  <a:gd name="T7" fmla="*/ 23 h 29"/>
                  <a:gd name="T8" fmla="*/ 100 w 144"/>
                  <a:gd name="T9" fmla="*/ 21 h 29"/>
                  <a:gd name="T10" fmla="*/ 85 w 144"/>
                  <a:gd name="T11" fmla="*/ 19 h 29"/>
                  <a:gd name="T12" fmla="*/ 66 w 144"/>
                  <a:gd name="T13" fmla="*/ 18 h 29"/>
                  <a:gd name="T14" fmla="*/ 61 w 144"/>
                  <a:gd name="T15" fmla="*/ 17 h 29"/>
                  <a:gd name="T16" fmla="*/ 51 w 144"/>
                  <a:gd name="T17" fmla="*/ 14 h 29"/>
                  <a:gd name="T18" fmla="*/ 45 w 144"/>
                  <a:gd name="T19" fmla="*/ 16 h 29"/>
                  <a:gd name="T20" fmla="*/ 35 w 144"/>
                  <a:gd name="T21" fmla="*/ 14 h 29"/>
                  <a:gd name="T22" fmla="*/ 28 w 144"/>
                  <a:gd name="T23" fmla="*/ 12 h 29"/>
                  <a:gd name="T24" fmla="*/ 14 w 144"/>
                  <a:gd name="T25" fmla="*/ 10 h 29"/>
                  <a:gd name="T26" fmla="*/ 1 w 144"/>
                  <a:gd name="T27" fmla="*/ 9 h 29"/>
                  <a:gd name="T28" fmla="*/ 13 w 144"/>
                  <a:gd name="T29" fmla="*/ 9 h 29"/>
                  <a:gd name="T30" fmla="*/ 21 w 144"/>
                  <a:gd name="T31" fmla="*/ 9 h 29"/>
                  <a:gd name="T32" fmla="*/ 24 w 144"/>
                  <a:gd name="T33" fmla="*/ 11 h 29"/>
                  <a:gd name="T34" fmla="*/ 31 w 144"/>
                  <a:gd name="T35" fmla="*/ 12 h 29"/>
                  <a:gd name="T36" fmla="*/ 59 w 144"/>
                  <a:gd name="T37" fmla="*/ 18 h 29"/>
                  <a:gd name="T38" fmla="*/ 45 w 144"/>
                  <a:gd name="T39" fmla="*/ 15 h 29"/>
                  <a:gd name="T40" fmla="*/ 42 w 144"/>
                  <a:gd name="T41" fmla="*/ 15 h 29"/>
                  <a:gd name="T42" fmla="*/ 40 w 144"/>
                  <a:gd name="T43" fmla="*/ 11 h 29"/>
                  <a:gd name="T44" fmla="*/ 36 w 144"/>
                  <a:gd name="T45" fmla="*/ 9 h 29"/>
                  <a:gd name="T46" fmla="*/ 27 w 144"/>
                  <a:gd name="T47" fmla="*/ 8 h 29"/>
                  <a:gd name="T48" fmla="*/ 18 w 144"/>
                  <a:gd name="T49" fmla="*/ 6 h 29"/>
                  <a:gd name="T50" fmla="*/ 5 w 144"/>
                  <a:gd name="T51" fmla="*/ 4 h 29"/>
                  <a:gd name="T52" fmla="*/ 1 w 144"/>
                  <a:gd name="T53" fmla="*/ 5 h 29"/>
                  <a:gd name="T54" fmla="*/ 1 w 144"/>
                  <a:gd name="T55" fmla="*/ 5 h 29"/>
                  <a:gd name="T56" fmla="*/ 1 w 144"/>
                  <a:gd name="T57" fmla="*/ 5 h 29"/>
                  <a:gd name="T58" fmla="*/ 1 w 144"/>
                  <a:gd name="T59" fmla="*/ 11 h 29"/>
                  <a:gd name="T60" fmla="*/ 1 w 144"/>
                  <a:gd name="T61" fmla="*/ 11 h 29"/>
                  <a:gd name="T62" fmla="*/ 2 w 144"/>
                  <a:gd name="T63" fmla="*/ 11 h 29"/>
                  <a:gd name="T64" fmla="*/ 8 w 144"/>
                  <a:gd name="T65" fmla="*/ 12 h 29"/>
                  <a:gd name="T66" fmla="*/ 8 w 144"/>
                  <a:gd name="T67" fmla="*/ 12 h 29"/>
                  <a:gd name="T68" fmla="*/ 11 w 144"/>
                  <a:gd name="T69" fmla="*/ 13 h 29"/>
                  <a:gd name="T70" fmla="*/ 20 w 144"/>
                  <a:gd name="T71" fmla="*/ 13 h 29"/>
                  <a:gd name="T72" fmla="*/ 29 w 144"/>
                  <a:gd name="T73" fmla="*/ 14 h 29"/>
                  <a:gd name="T74" fmla="*/ 32 w 144"/>
                  <a:gd name="T75" fmla="*/ 16 h 29"/>
                  <a:gd name="T76" fmla="*/ 42 w 144"/>
                  <a:gd name="T77" fmla="*/ 18 h 29"/>
                  <a:gd name="T78" fmla="*/ 47 w 144"/>
                  <a:gd name="T79" fmla="*/ 18 h 29"/>
                  <a:gd name="T80" fmla="*/ 61 w 144"/>
                  <a:gd name="T81" fmla="*/ 20 h 29"/>
                  <a:gd name="T82" fmla="*/ 80 w 144"/>
                  <a:gd name="T83" fmla="*/ 22 h 29"/>
                  <a:gd name="T84" fmla="*/ 85 w 144"/>
                  <a:gd name="T85" fmla="*/ 23 h 29"/>
                  <a:gd name="T86" fmla="*/ 106 w 144"/>
                  <a:gd name="T87" fmla="*/ 25 h 29"/>
                  <a:gd name="T88" fmla="*/ 98 w 144"/>
                  <a:gd name="T89" fmla="*/ 22 h 29"/>
                  <a:gd name="T90" fmla="*/ 108 w 144"/>
                  <a:gd name="T9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747"/>
              <p:cNvSpPr>
                <a:spLocks/>
              </p:cNvSpPr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748"/>
              <p:cNvSpPr>
                <a:spLocks/>
              </p:cNvSpPr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749"/>
              <p:cNvSpPr>
                <a:spLocks/>
              </p:cNvSpPr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751"/>
              <p:cNvSpPr>
                <a:spLocks/>
              </p:cNvSpPr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13 w 93"/>
                  <a:gd name="T1" fmla="*/ 4 h 21"/>
                  <a:gd name="T2" fmla="*/ 2 w 93"/>
                  <a:gd name="T3" fmla="*/ 3 h 21"/>
                  <a:gd name="T4" fmla="*/ 49 w 93"/>
                  <a:gd name="T5" fmla="*/ 12 h 21"/>
                  <a:gd name="T6" fmla="*/ 67 w 93"/>
                  <a:gd name="T7" fmla="*/ 15 h 21"/>
                  <a:gd name="T8" fmla="*/ 78 w 93"/>
                  <a:gd name="T9" fmla="*/ 14 h 21"/>
                  <a:gd name="T10" fmla="*/ 81 w 93"/>
                  <a:gd name="T11" fmla="*/ 14 h 21"/>
                  <a:gd name="T12" fmla="*/ 86 w 93"/>
                  <a:gd name="T13" fmla="*/ 15 h 21"/>
                  <a:gd name="T14" fmla="*/ 93 w 93"/>
                  <a:gd name="T15" fmla="*/ 9 h 21"/>
                  <a:gd name="T16" fmla="*/ 93 w 93"/>
                  <a:gd name="T17" fmla="*/ 9 h 21"/>
                  <a:gd name="T18" fmla="*/ 93 w 93"/>
                  <a:gd name="T19" fmla="*/ 9 h 21"/>
                  <a:gd name="T20" fmla="*/ 93 w 93"/>
                  <a:gd name="T21" fmla="*/ 9 h 21"/>
                  <a:gd name="T22" fmla="*/ 92 w 93"/>
                  <a:gd name="T23" fmla="*/ 15 h 21"/>
                  <a:gd name="T24" fmla="*/ 92 w 93"/>
                  <a:gd name="T25" fmla="*/ 15 h 21"/>
                  <a:gd name="T26" fmla="*/ 92 w 93"/>
                  <a:gd name="T27" fmla="*/ 15 h 21"/>
                  <a:gd name="T28" fmla="*/ 92 w 93"/>
                  <a:gd name="T29" fmla="*/ 15 h 21"/>
                  <a:gd name="T30" fmla="*/ 92 w 93"/>
                  <a:gd name="T31" fmla="*/ 15 h 21"/>
                  <a:gd name="T32" fmla="*/ 93 w 93"/>
                  <a:gd name="T33" fmla="*/ 9 h 21"/>
                  <a:gd name="T34" fmla="*/ 93 w 93"/>
                  <a:gd name="T35" fmla="*/ 9 h 21"/>
                  <a:gd name="T36" fmla="*/ 91 w 93"/>
                  <a:gd name="T37" fmla="*/ 9 h 21"/>
                  <a:gd name="T38" fmla="*/ 85 w 93"/>
                  <a:gd name="T39" fmla="*/ 7 h 21"/>
                  <a:gd name="T40" fmla="*/ 78 w 93"/>
                  <a:gd name="T41" fmla="*/ 10 h 21"/>
                  <a:gd name="T42" fmla="*/ 89 w 93"/>
                  <a:gd name="T43" fmla="*/ 10 h 21"/>
                  <a:gd name="T44" fmla="*/ 92 w 93"/>
                  <a:gd name="T45" fmla="*/ 14 h 21"/>
                  <a:gd name="T46" fmla="*/ 88 w 93"/>
                  <a:gd name="T47" fmla="*/ 14 h 21"/>
                  <a:gd name="T48" fmla="*/ 81 w 93"/>
                  <a:gd name="T49" fmla="*/ 11 h 21"/>
                  <a:gd name="T50" fmla="*/ 77 w 93"/>
                  <a:gd name="T51" fmla="*/ 11 h 21"/>
                  <a:gd name="T52" fmla="*/ 77 w 93"/>
                  <a:gd name="T53" fmla="*/ 14 h 21"/>
                  <a:gd name="T54" fmla="*/ 76 w 93"/>
                  <a:gd name="T55" fmla="*/ 12 h 21"/>
                  <a:gd name="T56" fmla="*/ 69 w 93"/>
                  <a:gd name="T57" fmla="*/ 10 h 21"/>
                  <a:gd name="T58" fmla="*/ 48 w 93"/>
                  <a:gd name="T59" fmla="*/ 9 h 21"/>
                  <a:gd name="T60" fmla="*/ 47 w 93"/>
                  <a:gd name="T61" fmla="*/ 9 h 21"/>
                  <a:gd name="T62" fmla="*/ 35 w 93"/>
                  <a:gd name="T63" fmla="*/ 7 h 21"/>
                  <a:gd name="T64" fmla="*/ 23 w 93"/>
                  <a:gd name="T65" fmla="*/ 4 h 21"/>
                  <a:gd name="T66" fmla="*/ 19 w 93"/>
                  <a:gd name="T6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752"/>
              <p:cNvSpPr>
                <a:spLocks/>
              </p:cNvSpPr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2 h 3"/>
                  <a:gd name="T6" fmla="*/ 3 w 4"/>
                  <a:gd name="T7" fmla="*/ 2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753"/>
              <p:cNvSpPr>
                <a:spLocks/>
              </p:cNvSpPr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21 w 56"/>
                  <a:gd name="T1" fmla="*/ 7 h 13"/>
                  <a:gd name="T2" fmla="*/ 20 w 56"/>
                  <a:gd name="T3" fmla="*/ 8 h 13"/>
                  <a:gd name="T4" fmla="*/ 41 w 56"/>
                  <a:gd name="T5" fmla="*/ 11 h 13"/>
                  <a:gd name="T6" fmla="*/ 48 w 56"/>
                  <a:gd name="T7" fmla="*/ 10 h 13"/>
                  <a:gd name="T8" fmla="*/ 49 w 56"/>
                  <a:gd name="T9" fmla="*/ 11 h 13"/>
                  <a:gd name="T10" fmla="*/ 54 w 56"/>
                  <a:gd name="T11" fmla="*/ 10 h 13"/>
                  <a:gd name="T12" fmla="*/ 51 w 56"/>
                  <a:gd name="T13" fmla="*/ 10 h 13"/>
                  <a:gd name="T14" fmla="*/ 52 w 56"/>
                  <a:gd name="T15" fmla="*/ 10 h 13"/>
                  <a:gd name="T16" fmla="*/ 48 w 56"/>
                  <a:gd name="T17" fmla="*/ 9 h 13"/>
                  <a:gd name="T18" fmla="*/ 49 w 56"/>
                  <a:gd name="T19" fmla="*/ 9 h 13"/>
                  <a:gd name="T20" fmla="*/ 40 w 56"/>
                  <a:gd name="T21" fmla="*/ 10 h 13"/>
                  <a:gd name="T22" fmla="*/ 40 w 56"/>
                  <a:gd name="T23" fmla="*/ 8 h 13"/>
                  <a:gd name="T24" fmla="*/ 31 w 56"/>
                  <a:gd name="T25" fmla="*/ 6 h 13"/>
                  <a:gd name="T26" fmla="*/ 31 w 56"/>
                  <a:gd name="T27" fmla="*/ 7 h 13"/>
                  <a:gd name="T28" fmla="*/ 32 w 56"/>
                  <a:gd name="T29" fmla="*/ 8 h 13"/>
                  <a:gd name="T30" fmla="*/ 29 w 56"/>
                  <a:gd name="T31" fmla="*/ 6 h 13"/>
                  <a:gd name="T32" fmla="*/ 11 w 56"/>
                  <a:gd name="T33" fmla="*/ 3 h 13"/>
                  <a:gd name="T34" fmla="*/ 6 w 56"/>
                  <a:gd name="T35" fmla="*/ 4 h 13"/>
                  <a:gd name="T36" fmla="*/ 9 w 56"/>
                  <a:gd name="T37" fmla="*/ 3 h 13"/>
                  <a:gd name="T38" fmla="*/ 5 w 56"/>
                  <a:gd name="T39" fmla="*/ 0 h 13"/>
                  <a:gd name="T40" fmla="*/ 0 w 56"/>
                  <a:gd name="T41" fmla="*/ 1 h 13"/>
                  <a:gd name="T42" fmla="*/ 21 w 56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754"/>
              <p:cNvSpPr>
                <a:spLocks/>
              </p:cNvSpPr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755"/>
              <p:cNvSpPr>
                <a:spLocks/>
              </p:cNvSpPr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56"/>
              <p:cNvSpPr>
                <a:spLocks/>
              </p:cNvSpPr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6 w 6"/>
                  <a:gd name="T5" fmla="*/ 1 h 1"/>
                  <a:gd name="T6" fmla="*/ 3 w 6"/>
                  <a:gd name="T7" fmla="*/ 0 h 1"/>
                  <a:gd name="T8" fmla="*/ 4 w 6"/>
                  <a:gd name="T9" fmla="*/ 1 h 1"/>
                  <a:gd name="T10" fmla="*/ 1 w 6"/>
                  <a:gd name="T11" fmla="*/ 0 h 1"/>
                  <a:gd name="T12" fmla="*/ 2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57"/>
              <p:cNvSpPr>
                <a:spLocks/>
              </p:cNvSpPr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58"/>
              <p:cNvSpPr>
                <a:spLocks/>
              </p:cNvSpPr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759"/>
              <p:cNvSpPr>
                <a:spLocks/>
              </p:cNvSpPr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60"/>
              <p:cNvSpPr>
                <a:spLocks/>
              </p:cNvSpPr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61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62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763"/>
              <p:cNvSpPr>
                <a:spLocks/>
              </p:cNvSpPr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764"/>
              <p:cNvSpPr>
                <a:spLocks/>
              </p:cNvSpPr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765"/>
              <p:cNvSpPr>
                <a:spLocks/>
              </p:cNvSpPr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5 w 6"/>
                  <a:gd name="T1" fmla="*/ 2 h 2"/>
                  <a:gd name="T2" fmla="*/ 3 w 6"/>
                  <a:gd name="T3" fmla="*/ 1 h 2"/>
                  <a:gd name="T4" fmla="*/ 5 w 6"/>
                  <a:gd name="T5" fmla="*/ 1 h 2"/>
                  <a:gd name="T6" fmla="*/ 4 w 6"/>
                  <a:gd name="T7" fmla="*/ 0 h 2"/>
                  <a:gd name="T8" fmla="*/ 6 w 6"/>
                  <a:gd name="T9" fmla="*/ 1 h 2"/>
                  <a:gd name="T10" fmla="*/ 4 w 6"/>
                  <a:gd name="T11" fmla="*/ 0 h 2"/>
                  <a:gd name="T12" fmla="*/ 5 w 6"/>
                  <a:gd name="T13" fmla="*/ 0 h 2"/>
                  <a:gd name="T14" fmla="*/ 3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5 w 6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766"/>
              <p:cNvSpPr>
                <a:spLocks/>
              </p:cNvSpPr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767"/>
              <p:cNvSpPr>
                <a:spLocks/>
              </p:cNvSpPr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0 h 1"/>
                  <a:gd name="T4" fmla="*/ 5 w 6"/>
                  <a:gd name="T5" fmla="*/ 0 h 1"/>
                  <a:gd name="T6" fmla="*/ 4 w 6"/>
                  <a:gd name="T7" fmla="*/ 0 h 1"/>
                  <a:gd name="T8" fmla="*/ 4 w 6"/>
                  <a:gd name="T9" fmla="*/ 1 h 1"/>
                  <a:gd name="T10" fmla="*/ 2 w 6"/>
                  <a:gd name="T11" fmla="*/ 0 h 1"/>
                  <a:gd name="T12" fmla="*/ 2 w 6"/>
                  <a:gd name="T13" fmla="*/ 0 h 1"/>
                  <a:gd name="T14" fmla="*/ 3 w 6"/>
                  <a:gd name="T15" fmla="*/ 1 h 1"/>
                  <a:gd name="T16" fmla="*/ 3 w 6"/>
                  <a:gd name="T17" fmla="*/ 1 h 1"/>
                  <a:gd name="T18" fmla="*/ 4 w 6"/>
                  <a:gd name="T19" fmla="*/ 1 h 1"/>
                  <a:gd name="T20" fmla="*/ 6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768"/>
              <p:cNvSpPr>
                <a:spLocks/>
              </p:cNvSpPr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769"/>
              <p:cNvSpPr>
                <a:spLocks/>
              </p:cNvSpPr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770"/>
              <p:cNvSpPr>
                <a:spLocks/>
              </p:cNvSpPr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771"/>
              <p:cNvSpPr>
                <a:spLocks/>
              </p:cNvSpPr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15 w 16"/>
                  <a:gd name="T1" fmla="*/ 7 h 10"/>
                  <a:gd name="T2" fmla="*/ 14 w 16"/>
                  <a:gd name="T3" fmla="*/ 7 h 10"/>
                  <a:gd name="T4" fmla="*/ 13 w 16"/>
                  <a:gd name="T5" fmla="*/ 7 h 10"/>
                  <a:gd name="T6" fmla="*/ 11 w 16"/>
                  <a:gd name="T7" fmla="*/ 6 h 10"/>
                  <a:gd name="T8" fmla="*/ 11 w 16"/>
                  <a:gd name="T9" fmla="*/ 7 h 10"/>
                  <a:gd name="T10" fmla="*/ 10 w 16"/>
                  <a:gd name="T11" fmla="*/ 7 h 10"/>
                  <a:gd name="T12" fmla="*/ 11 w 16"/>
                  <a:gd name="T13" fmla="*/ 9 h 10"/>
                  <a:gd name="T14" fmla="*/ 10 w 16"/>
                  <a:gd name="T15" fmla="*/ 7 h 10"/>
                  <a:gd name="T16" fmla="*/ 11 w 16"/>
                  <a:gd name="T17" fmla="*/ 3 h 10"/>
                  <a:gd name="T18" fmla="*/ 9 w 16"/>
                  <a:gd name="T19" fmla="*/ 3 h 10"/>
                  <a:gd name="T20" fmla="*/ 11 w 16"/>
                  <a:gd name="T21" fmla="*/ 3 h 10"/>
                  <a:gd name="T22" fmla="*/ 11 w 16"/>
                  <a:gd name="T23" fmla="*/ 3 h 10"/>
                  <a:gd name="T24" fmla="*/ 11 w 16"/>
                  <a:gd name="T25" fmla="*/ 2 h 10"/>
                  <a:gd name="T26" fmla="*/ 9 w 16"/>
                  <a:gd name="T27" fmla="*/ 1 h 10"/>
                  <a:gd name="T28" fmla="*/ 12 w 16"/>
                  <a:gd name="T29" fmla="*/ 1 h 10"/>
                  <a:gd name="T30" fmla="*/ 10 w 16"/>
                  <a:gd name="T31" fmla="*/ 1 h 10"/>
                  <a:gd name="T32" fmla="*/ 8 w 16"/>
                  <a:gd name="T33" fmla="*/ 1 h 10"/>
                  <a:gd name="T34" fmla="*/ 7 w 16"/>
                  <a:gd name="T35" fmla="*/ 0 h 10"/>
                  <a:gd name="T36" fmla="*/ 10 w 16"/>
                  <a:gd name="T37" fmla="*/ 3 h 10"/>
                  <a:gd name="T38" fmla="*/ 8 w 16"/>
                  <a:gd name="T39" fmla="*/ 3 h 10"/>
                  <a:gd name="T40" fmla="*/ 7 w 16"/>
                  <a:gd name="T41" fmla="*/ 4 h 10"/>
                  <a:gd name="T42" fmla="*/ 9 w 16"/>
                  <a:gd name="T43" fmla="*/ 5 h 10"/>
                  <a:gd name="T44" fmla="*/ 8 w 16"/>
                  <a:gd name="T45" fmla="*/ 5 h 10"/>
                  <a:gd name="T46" fmla="*/ 9 w 16"/>
                  <a:gd name="T47" fmla="*/ 6 h 10"/>
                  <a:gd name="T48" fmla="*/ 7 w 16"/>
                  <a:gd name="T49" fmla="*/ 6 h 10"/>
                  <a:gd name="T50" fmla="*/ 10 w 16"/>
                  <a:gd name="T51" fmla="*/ 7 h 10"/>
                  <a:gd name="T52" fmla="*/ 6 w 16"/>
                  <a:gd name="T53" fmla="*/ 6 h 10"/>
                  <a:gd name="T54" fmla="*/ 7 w 16"/>
                  <a:gd name="T55" fmla="*/ 7 h 10"/>
                  <a:gd name="T56" fmla="*/ 8 w 16"/>
                  <a:gd name="T57" fmla="*/ 7 h 10"/>
                  <a:gd name="T58" fmla="*/ 6 w 16"/>
                  <a:gd name="T59" fmla="*/ 7 h 10"/>
                  <a:gd name="T60" fmla="*/ 6 w 16"/>
                  <a:gd name="T61" fmla="*/ 7 h 10"/>
                  <a:gd name="T62" fmla="*/ 7 w 16"/>
                  <a:gd name="T63" fmla="*/ 7 h 10"/>
                  <a:gd name="T64" fmla="*/ 7 w 16"/>
                  <a:gd name="T65" fmla="*/ 7 h 10"/>
                  <a:gd name="T66" fmla="*/ 7 w 16"/>
                  <a:gd name="T67" fmla="*/ 7 h 10"/>
                  <a:gd name="T68" fmla="*/ 7 w 16"/>
                  <a:gd name="T69" fmla="*/ 7 h 10"/>
                  <a:gd name="T70" fmla="*/ 7 w 16"/>
                  <a:gd name="T71" fmla="*/ 7 h 10"/>
                  <a:gd name="T72" fmla="*/ 7 w 16"/>
                  <a:gd name="T73" fmla="*/ 7 h 10"/>
                  <a:gd name="T74" fmla="*/ 7 w 16"/>
                  <a:gd name="T75" fmla="*/ 7 h 10"/>
                  <a:gd name="T76" fmla="*/ 14 w 16"/>
                  <a:gd name="T77" fmla="*/ 10 h 10"/>
                  <a:gd name="T78" fmla="*/ 14 w 16"/>
                  <a:gd name="T79" fmla="*/ 10 h 10"/>
                  <a:gd name="T80" fmla="*/ 14 w 16"/>
                  <a:gd name="T81" fmla="*/ 10 h 10"/>
                  <a:gd name="T82" fmla="*/ 14 w 16"/>
                  <a:gd name="T83" fmla="*/ 10 h 10"/>
                  <a:gd name="T84" fmla="*/ 13 w 16"/>
                  <a:gd name="T85" fmla="*/ 9 h 10"/>
                  <a:gd name="T86" fmla="*/ 12 w 16"/>
                  <a:gd name="T87" fmla="*/ 9 h 10"/>
                  <a:gd name="T88" fmla="*/ 13 w 16"/>
                  <a:gd name="T89" fmla="*/ 8 h 10"/>
                  <a:gd name="T90" fmla="*/ 15 w 16"/>
                  <a:gd name="T91" fmla="*/ 9 h 10"/>
                  <a:gd name="T92" fmla="*/ 16 w 16"/>
                  <a:gd name="T93" fmla="*/ 9 h 10"/>
                  <a:gd name="T94" fmla="*/ 13 w 16"/>
                  <a:gd name="T95" fmla="*/ 7 h 10"/>
                  <a:gd name="T96" fmla="*/ 15 w 16"/>
                  <a:gd name="T9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772"/>
              <p:cNvSpPr>
                <a:spLocks/>
              </p:cNvSpPr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773"/>
              <p:cNvSpPr>
                <a:spLocks/>
              </p:cNvSpPr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774"/>
              <p:cNvSpPr>
                <a:spLocks/>
              </p:cNvSpPr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775"/>
              <p:cNvSpPr>
                <a:spLocks/>
              </p:cNvSpPr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776"/>
              <p:cNvSpPr>
                <a:spLocks/>
              </p:cNvSpPr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778"/>
              <p:cNvSpPr>
                <a:spLocks/>
              </p:cNvSpPr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2 w 8"/>
                  <a:gd name="T1" fmla="*/ 1 h 7"/>
                  <a:gd name="T2" fmla="*/ 1 w 8"/>
                  <a:gd name="T3" fmla="*/ 2 h 7"/>
                  <a:gd name="T4" fmla="*/ 4 w 8"/>
                  <a:gd name="T5" fmla="*/ 3 h 7"/>
                  <a:gd name="T6" fmla="*/ 1 w 8"/>
                  <a:gd name="T7" fmla="*/ 2 h 7"/>
                  <a:gd name="T8" fmla="*/ 3 w 8"/>
                  <a:gd name="T9" fmla="*/ 4 h 7"/>
                  <a:gd name="T10" fmla="*/ 2 w 8"/>
                  <a:gd name="T11" fmla="*/ 4 h 7"/>
                  <a:gd name="T12" fmla="*/ 5 w 8"/>
                  <a:gd name="T13" fmla="*/ 5 h 7"/>
                  <a:gd name="T14" fmla="*/ 1 w 8"/>
                  <a:gd name="T15" fmla="*/ 5 h 7"/>
                  <a:gd name="T16" fmla="*/ 1 w 8"/>
                  <a:gd name="T17" fmla="*/ 5 h 7"/>
                  <a:gd name="T18" fmla="*/ 2 w 8"/>
                  <a:gd name="T19" fmla="*/ 6 h 7"/>
                  <a:gd name="T20" fmla="*/ 4 w 8"/>
                  <a:gd name="T21" fmla="*/ 6 h 7"/>
                  <a:gd name="T22" fmla="*/ 6 w 8"/>
                  <a:gd name="T23" fmla="*/ 7 h 7"/>
                  <a:gd name="T24" fmla="*/ 5 w 8"/>
                  <a:gd name="T25" fmla="*/ 6 h 7"/>
                  <a:gd name="T26" fmla="*/ 6 w 8"/>
                  <a:gd name="T27" fmla="*/ 6 h 7"/>
                  <a:gd name="T28" fmla="*/ 5 w 8"/>
                  <a:gd name="T29" fmla="*/ 6 h 7"/>
                  <a:gd name="T30" fmla="*/ 6 w 8"/>
                  <a:gd name="T31" fmla="*/ 6 h 7"/>
                  <a:gd name="T32" fmla="*/ 5 w 8"/>
                  <a:gd name="T33" fmla="*/ 5 h 7"/>
                  <a:gd name="T34" fmla="*/ 6 w 8"/>
                  <a:gd name="T35" fmla="*/ 5 h 7"/>
                  <a:gd name="T36" fmla="*/ 4 w 8"/>
                  <a:gd name="T37" fmla="*/ 4 h 7"/>
                  <a:gd name="T38" fmla="*/ 6 w 8"/>
                  <a:gd name="T39" fmla="*/ 4 h 7"/>
                  <a:gd name="T40" fmla="*/ 5 w 8"/>
                  <a:gd name="T41" fmla="*/ 4 h 7"/>
                  <a:gd name="T42" fmla="*/ 7 w 8"/>
                  <a:gd name="T43" fmla="*/ 3 h 7"/>
                  <a:gd name="T44" fmla="*/ 5 w 8"/>
                  <a:gd name="T45" fmla="*/ 3 h 7"/>
                  <a:gd name="T46" fmla="*/ 6 w 8"/>
                  <a:gd name="T47" fmla="*/ 4 h 7"/>
                  <a:gd name="T48" fmla="*/ 3 w 8"/>
                  <a:gd name="T49" fmla="*/ 3 h 7"/>
                  <a:gd name="T50" fmla="*/ 6 w 8"/>
                  <a:gd name="T51" fmla="*/ 3 h 7"/>
                  <a:gd name="T52" fmla="*/ 6 w 8"/>
                  <a:gd name="T53" fmla="*/ 2 h 7"/>
                  <a:gd name="T54" fmla="*/ 6 w 8"/>
                  <a:gd name="T55" fmla="*/ 2 h 7"/>
                  <a:gd name="T56" fmla="*/ 5 w 8"/>
                  <a:gd name="T57" fmla="*/ 1 h 7"/>
                  <a:gd name="T58" fmla="*/ 4 w 8"/>
                  <a:gd name="T59" fmla="*/ 1 h 7"/>
                  <a:gd name="T60" fmla="*/ 4 w 8"/>
                  <a:gd name="T61" fmla="*/ 1 h 7"/>
                  <a:gd name="T62" fmla="*/ 4 w 8"/>
                  <a:gd name="T63" fmla="*/ 1 h 7"/>
                  <a:gd name="T64" fmla="*/ 2 w 8"/>
                  <a:gd name="T65" fmla="*/ 0 h 7"/>
                  <a:gd name="T66" fmla="*/ 3 w 8"/>
                  <a:gd name="T67" fmla="*/ 1 h 7"/>
                  <a:gd name="T68" fmla="*/ 2 w 8"/>
                  <a:gd name="T6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779"/>
              <p:cNvSpPr>
                <a:spLocks/>
              </p:cNvSpPr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780"/>
              <p:cNvSpPr>
                <a:spLocks/>
              </p:cNvSpPr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4 w 9"/>
                  <a:gd name="T1" fmla="*/ 3 h 5"/>
                  <a:gd name="T2" fmla="*/ 6 w 9"/>
                  <a:gd name="T3" fmla="*/ 3 h 5"/>
                  <a:gd name="T4" fmla="*/ 3 w 9"/>
                  <a:gd name="T5" fmla="*/ 3 h 5"/>
                  <a:gd name="T6" fmla="*/ 2 w 9"/>
                  <a:gd name="T7" fmla="*/ 2 h 5"/>
                  <a:gd name="T8" fmla="*/ 5 w 9"/>
                  <a:gd name="T9" fmla="*/ 3 h 5"/>
                  <a:gd name="T10" fmla="*/ 6 w 9"/>
                  <a:gd name="T11" fmla="*/ 2 h 5"/>
                  <a:gd name="T12" fmla="*/ 4 w 9"/>
                  <a:gd name="T13" fmla="*/ 2 h 5"/>
                  <a:gd name="T14" fmla="*/ 3 w 9"/>
                  <a:gd name="T15" fmla="*/ 1 h 5"/>
                  <a:gd name="T16" fmla="*/ 3 w 9"/>
                  <a:gd name="T17" fmla="*/ 2 h 5"/>
                  <a:gd name="T18" fmla="*/ 6 w 9"/>
                  <a:gd name="T19" fmla="*/ 2 h 5"/>
                  <a:gd name="T20" fmla="*/ 0 w 9"/>
                  <a:gd name="T21" fmla="*/ 0 h 5"/>
                  <a:gd name="T22" fmla="*/ 1 w 9"/>
                  <a:gd name="T23" fmla="*/ 0 h 5"/>
                  <a:gd name="T24" fmla="*/ 3 w 9"/>
                  <a:gd name="T25" fmla="*/ 1 h 5"/>
                  <a:gd name="T26" fmla="*/ 2 w 9"/>
                  <a:gd name="T27" fmla="*/ 1 h 5"/>
                  <a:gd name="T28" fmla="*/ 1 w 9"/>
                  <a:gd name="T29" fmla="*/ 1 h 5"/>
                  <a:gd name="T30" fmla="*/ 1 w 9"/>
                  <a:gd name="T31" fmla="*/ 4 h 5"/>
                  <a:gd name="T32" fmla="*/ 1 w 9"/>
                  <a:gd name="T33" fmla="*/ 3 h 5"/>
                  <a:gd name="T34" fmla="*/ 2 w 9"/>
                  <a:gd name="T35" fmla="*/ 4 h 5"/>
                  <a:gd name="T36" fmla="*/ 5 w 9"/>
                  <a:gd name="T37" fmla="*/ 4 h 5"/>
                  <a:gd name="T38" fmla="*/ 4 w 9"/>
                  <a:gd name="T39" fmla="*/ 4 h 5"/>
                  <a:gd name="T40" fmla="*/ 6 w 9"/>
                  <a:gd name="T41" fmla="*/ 4 h 5"/>
                  <a:gd name="T42" fmla="*/ 7 w 9"/>
                  <a:gd name="T43" fmla="*/ 5 h 5"/>
                  <a:gd name="T44" fmla="*/ 7 w 9"/>
                  <a:gd name="T45" fmla="*/ 4 h 5"/>
                  <a:gd name="T46" fmla="*/ 4 w 9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781"/>
              <p:cNvSpPr>
                <a:spLocks/>
              </p:cNvSpPr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782"/>
              <p:cNvSpPr>
                <a:spLocks/>
              </p:cNvSpPr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783"/>
              <p:cNvSpPr>
                <a:spLocks/>
              </p:cNvSpPr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784"/>
              <p:cNvSpPr>
                <a:spLocks/>
              </p:cNvSpPr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785"/>
              <p:cNvSpPr>
                <a:spLocks/>
              </p:cNvSpPr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9 w 12"/>
                  <a:gd name="T1" fmla="*/ 6 h 7"/>
                  <a:gd name="T2" fmla="*/ 9 w 12"/>
                  <a:gd name="T3" fmla="*/ 5 h 7"/>
                  <a:gd name="T4" fmla="*/ 10 w 12"/>
                  <a:gd name="T5" fmla="*/ 6 h 7"/>
                  <a:gd name="T6" fmla="*/ 11 w 12"/>
                  <a:gd name="T7" fmla="*/ 5 h 7"/>
                  <a:gd name="T8" fmla="*/ 10 w 12"/>
                  <a:gd name="T9" fmla="*/ 5 h 7"/>
                  <a:gd name="T10" fmla="*/ 10 w 12"/>
                  <a:gd name="T11" fmla="*/ 4 h 7"/>
                  <a:gd name="T12" fmla="*/ 8 w 12"/>
                  <a:gd name="T13" fmla="*/ 4 h 7"/>
                  <a:gd name="T14" fmla="*/ 11 w 12"/>
                  <a:gd name="T15" fmla="*/ 4 h 7"/>
                  <a:gd name="T16" fmla="*/ 7 w 12"/>
                  <a:gd name="T17" fmla="*/ 3 h 7"/>
                  <a:gd name="T18" fmla="*/ 9 w 12"/>
                  <a:gd name="T19" fmla="*/ 2 h 7"/>
                  <a:gd name="T20" fmla="*/ 9 w 12"/>
                  <a:gd name="T21" fmla="*/ 3 h 7"/>
                  <a:gd name="T22" fmla="*/ 9 w 12"/>
                  <a:gd name="T23" fmla="*/ 2 h 7"/>
                  <a:gd name="T24" fmla="*/ 11 w 12"/>
                  <a:gd name="T25" fmla="*/ 3 h 7"/>
                  <a:gd name="T26" fmla="*/ 11 w 12"/>
                  <a:gd name="T27" fmla="*/ 2 h 7"/>
                  <a:gd name="T28" fmla="*/ 11 w 12"/>
                  <a:gd name="T29" fmla="*/ 2 h 7"/>
                  <a:gd name="T30" fmla="*/ 11 w 12"/>
                  <a:gd name="T31" fmla="*/ 2 h 7"/>
                  <a:gd name="T32" fmla="*/ 11 w 12"/>
                  <a:gd name="T33" fmla="*/ 2 h 7"/>
                  <a:gd name="T34" fmla="*/ 11 w 12"/>
                  <a:gd name="T35" fmla="*/ 2 h 7"/>
                  <a:gd name="T36" fmla="*/ 11 w 12"/>
                  <a:gd name="T37" fmla="*/ 2 h 7"/>
                  <a:gd name="T38" fmla="*/ 11 w 12"/>
                  <a:gd name="T39" fmla="*/ 2 h 7"/>
                  <a:gd name="T40" fmla="*/ 5 w 12"/>
                  <a:gd name="T41" fmla="*/ 1 h 7"/>
                  <a:gd name="T42" fmla="*/ 5 w 12"/>
                  <a:gd name="T43" fmla="*/ 1 h 7"/>
                  <a:gd name="T44" fmla="*/ 5 w 12"/>
                  <a:gd name="T45" fmla="*/ 1 h 7"/>
                  <a:gd name="T46" fmla="*/ 6 w 12"/>
                  <a:gd name="T47" fmla="*/ 1 h 7"/>
                  <a:gd name="T48" fmla="*/ 6 w 12"/>
                  <a:gd name="T49" fmla="*/ 2 h 7"/>
                  <a:gd name="T50" fmla="*/ 5 w 12"/>
                  <a:gd name="T51" fmla="*/ 2 h 7"/>
                  <a:gd name="T52" fmla="*/ 4 w 12"/>
                  <a:gd name="T53" fmla="*/ 2 h 7"/>
                  <a:gd name="T54" fmla="*/ 6 w 12"/>
                  <a:gd name="T55" fmla="*/ 4 h 7"/>
                  <a:gd name="T56" fmla="*/ 5 w 12"/>
                  <a:gd name="T57" fmla="*/ 4 h 7"/>
                  <a:gd name="T58" fmla="*/ 8 w 12"/>
                  <a:gd name="T59" fmla="*/ 4 h 7"/>
                  <a:gd name="T60" fmla="*/ 8 w 12"/>
                  <a:gd name="T61" fmla="*/ 5 h 7"/>
                  <a:gd name="T62" fmla="*/ 5 w 12"/>
                  <a:gd name="T63" fmla="*/ 4 h 7"/>
                  <a:gd name="T64" fmla="*/ 6 w 12"/>
                  <a:gd name="T65" fmla="*/ 5 h 7"/>
                  <a:gd name="T66" fmla="*/ 4 w 12"/>
                  <a:gd name="T67" fmla="*/ 5 h 7"/>
                  <a:gd name="T68" fmla="*/ 7 w 12"/>
                  <a:gd name="T69" fmla="*/ 6 h 7"/>
                  <a:gd name="T70" fmla="*/ 7 w 12"/>
                  <a:gd name="T71" fmla="*/ 6 h 7"/>
                  <a:gd name="T72" fmla="*/ 10 w 12"/>
                  <a:gd name="T73" fmla="*/ 6 h 7"/>
                  <a:gd name="T74" fmla="*/ 9 w 12"/>
                  <a:gd name="T75" fmla="*/ 4 h 7"/>
                  <a:gd name="T76" fmla="*/ 8 w 12"/>
                  <a:gd name="T77" fmla="*/ 3 h 7"/>
                  <a:gd name="T78" fmla="*/ 10 w 12"/>
                  <a:gd name="T79" fmla="*/ 3 h 7"/>
                  <a:gd name="T80" fmla="*/ 8 w 12"/>
                  <a:gd name="T81" fmla="*/ 3 h 7"/>
                  <a:gd name="T82" fmla="*/ 10 w 12"/>
                  <a:gd name="T83" fmla="*/ 3 h 7"/>
                  <a:gd name="T84" fmla="*/ 8 w 12"/>
                  <a:gd name="T85" fmla="*/ 2 h 7"/>
                  <a:gd name="T86" fmla="*/ 10 w 12"/>
                  <a:gd name="T87" fmla="*/ 2 h 7"/>
                  <a:gd name="T88" fmla="*/ 6 w 12"/>
                  <a:gd name="T89" fmla="*/ 5 h 7"/>
                  <a:gd name="T90" fmla="*/ 8 w 12"/>
                  <a:gd name="T91" fmla="*/ 5 h 7"/>
                  <a:gd name="T92" fmla="*/ 7 w 12"/>
                  <a:gd name="T93" fmla="*/ 6 h 7"/>
                  <a:gd name="T94" fmla="*/ 9 w 12"/>
                  <a:gd name="T95" fmla="*/ 6 h 7"/>
                  <a:gd name="T96" fmla="*/ 5 w 12"/>
                  <a:gd name="T97" fmla="*/ 6 h 7"/>
                  <a:gd name="T98" fmla="*/ 6 w 12"/>
                  <a:gd name="T99" fmla="*/ 7 h 7"/>
                  <a:gd name="T100" fmla="*/ 6 w 12"/>
                  <a:gd name="T101" fmla="*/ 6 h 7"/>
                  <a:gd name="T102" fmla="*/ 6 w 12"/>
                  <a:gd name="T103" fmla="*/ 7 h 7"/>
                  <a:gd name="T104" fmla="*/ 10 w 12"/>
                  <a:gd name="T105" fmla="*/ 7 h 7"/>
                  <a:gd name="T106" fmla="*/ 11 w 12"/>
                  <a:gd name="T107" fmla="*/ 6 h 7"/>
                  <a:gd name="T108" fmla="*/ 9 w 12"/>
                  <a:gd name="T10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786"/>
              <p:cNvSpPr>
                <a:spLocks/>
              </p:cNvSpPr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787"/>
              <p:cNvSpPr>
                <a:spLocks/>
              </p:cNvSpPr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790"/>
              <p:cNvSpPr>
                <a:spLocks/>
              </p:cNvSpPr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791"/>
              <p:cNvSpPr>
                <a:spLocks/>
              </p:cNvSpPr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792"/>
              <p:cNvSpPr>
                <a:spLocks/>
              </p:cNvSpPr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5 w 10"/>
                  <a:gd name="T1" fmla="*/ 7 h 14"/>
                  <a:gd name="T2" fmla="*/ 3 w 10"/>
                  <a:gd name="T3" fmla="*/ 7 h 14"/>
                  <a:gd name="T4" fmla="*/ 2 w 10"/>
                  <a:gd name="T5" fmla="*/ 7 h 14"/>
                  <a:gd name="T6" fmla="*/ 3 w 10"/>
                  <a:gd name="T7" fmla="*/ 8 h 14"/>
                  <a:gd name="T8" fmla="*/ 3 w 10"/>
                  <a:gd name="T9" fmla="*/ 10 h 14"/>
                  <a:gd name="T10" fmla="*/ 3 w 10"/>
                  <a:gd name="T11" fmla="*/ 12 h 14"/>
                  <a:gd name="T12" fmla="*/ 4 w 10"/>
                  <a:gd name="T13" fmla="*/ 12 h 14"/>
                  <a:gd name="T14" fmla="*/ 7 w 10"/>
                  <a:gd name="T15" fmla="*/ 13 h 14"/>
                  <a:gd name="T16" fmla="*/ 7 w 10"/>
                  <a:gd name="T17" fmla="*/ 11 h 14"/>
                  <a:gd name="T18" fmla="*/ 7 w 10"/>
                  <a:gd name="T19" fmla="*/ 11 h 14"/>
                  <a:gd name="T20" fmla="*/ 8 w 10"/>
                  <a:gd name="T21" fmla="*/ 10 h 14"/>
                  <a:gd name="T22" fmla="*/ 5 w 10"/>
                  <a:gd name="T23" fmla="*/ 9 h 14"/>
                  <a:gd name="T24" fmla="*/ 5 w 10"/>
                  <a:gd name="T25" fmla="*/ 8 h 14"/>
                  <a:gd name="T26" fmla="*/ 7 w 10"/>
                  <a:gd name="T27" fmla="*/ 8 h 14"/>
                  <a:gd name="T28" fmla="*/ 7 w 10"/>
                  <a:gd name="T29" fmla="*/ 6 h 14"/>
                  <a:gd name="T30" fmla="*/ 8 w 10"/>
                  <a:gd name="T31" fmla="*/ 5 h 14"/>
                  <a:gd name="T32" fmla="*/ 7 w 10"/>
                  <a:gd name="T33" fmla="*/ 4 h 14"/>
                  <a:gd name="T34" fmla="*/ 6 w 10"/>
                  <a:gd name="T35" fmla="*/ 3 h 14"/>
                  <a:gd name="T36" fmla="*/ 7 w 10"/>
                  <a:gd name="T37" fmla="*/ 3 h 14"/>
                  <a:gd name="T38" fmla="*/ 7 w 10"/>
                  <a:gd name="T39" fmla="*/ 2 h 14"/>
                  <a:gd name="T40" fmla="*/ 8 w 10"/>
                  <a:gd name="T41" fmla="*/ 0 h 14"/>
                  <a:gd name="T42" fmla="*/ 7 w 10"/>
                  <a:gd name="T43" fmla="*/ 1 h 14"/>
                  <a:gd name="T44" fmla="*/ 8 w 10"/>
                  <a:gd name="T45" fmla="*/ 1 h 14"/>
                  <a:gd name="T46" fmla="*/ 4 w 10"/>
                  <a:gd name="T47" fmla="*/ 1 h 14"/>
                  <a:gd name="T48" fmla="*/ 4 w 10"/>
                  <a:gd name="T49" fmla="*/ 2 h 14"/>
                  <a:gd name="T50" fmla="*/ 4 w 10"/>
                  <a:gd name="T51" fmla="*/ 3 h 14"/>
                  <a:gd name="T52" fmla="*/ 4 w 10"/>
                  <a:gd name="T53" fmla="*/ 3 h 14"/>
                  <a:gd name="T54" fmla="*/ 3 w 10"/>
                  <a:gd name="T55" fmla="*/ 4 h 14"/>
                  <a:gd name="T56" fmla="*/ 4 w 10"/>
                  <a:gd name="T57" fmla="*/ 5 h 14"/>
                  <a:gd name="T58" fmla="*/ 4 w 10"/>
                  <a:gd name="T59" fmla="*/ 5 h 14"/>
                  <a:gd name="T60" fmla="*/ 4 w 10"/>
                  <a:gd name="T61" fmla="*/ 6 h 14"/>
                  <a:gd name="T62" fmla="*/ 4 w 10"/>
                  <a:gd name="T63" fmla="*/ 6 h 14"/>
                  <a:gd name="T64" fmla="*/ 5 w 10"/>
                  <a:gd name="T65" fmla="*/ 7 h 14"/>
                  <a:gd name="T66" fmla="*/ 3 w 10"/>
                  <a:gd name="T67" fmla="*/ 7 h 14"/>
                  <a:gd name="T68" fmla="*/ 3 w 10"/>
                  <a:gd name="T69" fmla="*/ 8 h 14"/>
                  <a:gd name="T70" fmla="*/ 4 w 10"/>
                  <a:gd name="T71" fmla="*/ 9 h 14"/>
                  <a:gd name="T72" fmla="*/ 5 w 10"/>
                  <a:gd name="T73" fmla="*/ 10 h 14"/>
                  <a:gd name="T74" fmla="*/ 5 w 10"/>
                  <a:gd name="T75" fmla="*/ 12 h 14"/>
                  <a:gd name="T76" fmla="*/ 7 w 10"/>
                  <a:gd name="T77" fmla="*/ 13 h 14"/>
                  <a:gd name="T78" fmla="*/ 8 w 10"/>
                  <a:gd name="T79" fmla="*/ 12 h 14"/>
                  <a:gd name="T80" fmla="*/ 5 w 10"/>
                  <a:gd name="T81" fmla="*/ 11 h 14"/>
                  <a:gd name="T82" fmla="*/ 5 w 10"/>
                  <a:gd name="T83" fmla="*/ 10 h 14"/>
                  <a:gd name="T84" fmla="*/ 8 w 10"/>
                  <a:gd name="T8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793"/>
              <p:cNvSpPr>
                <a:spLocks/>
              </p:cNvSpPr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794"/>
              <p:cNvSpPr>
                <a:spLocks/>
              </p:cNvSpPr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795"/>
              <p:cNvSpPr>
                <a:spLocks/>
              </p:cNvSpPr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797"/>
              <p:cNvSpPr>
                <a:spLocks/>
              </p:cNvSpPr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5 w 8"/>
                  <a:gd name="T1" fmla="*/ 2 h 10"/>
                  <a:gd name="T2" fmla="*/ 3 w 8"/>
                  <a:gd name="T3" fmla="*/ 1 h 10"/>
                  <a:gd name="T4" fmla="*/ 4 w 8"/>
                  <a:gd name="T5" fmla="*/ 1 h 10"/>
                  <a:gd name="T6" fmla="*/ 2 w 8"/>
                  <a:gd name="T7" fmla="*/ 0 h 10"/>
                  <a:gd name="T8" fmla="*/ 3 w 8"/>
                  <a:gd name="T9" fmla="*/ 5 h 10"/>
                  <a:gd name="T10" fmla="*/ 2 w 8"/>
                  <a:gd name="T11" fmla="*/ 4 h 10"/>
                  <a:gd name="T12" fmla="*/ 4 w 8"/>
                  <a:gd name="T13" fmla="*/ 6 h 10"/>
                  <a:gd name="T14" fmla="*/ 2 w 8"/>
                  <a:gd name="T15" fmla="*/ 6 h 10"/>
                  <a:gd name="T16" fmla="*/ 3 w 8"/>
                  <a:gd name="T17" fmla="*/ 7 h 10"/>
                  <a:gd name="T18" fmla="*/ 3 w 8"/>
                  <a:gd name="T19" fmla="*/ 7 h 10"/>
                  <a:gd name="T20" fmla="*/ 3 w 8"/>
                  <a:gd name="T21" fmla="*/ 7 h 10"/>
                  <a:gd name="T22" fmla="*/ 3 w 8"/>
                  <a:gd name="T23" fmla="*/ 7 h 10"/>
                  <a:gd name="T24" fmla="*/ 4 w 8"/>
                  <a:gd name="T25" fmla="*/ 8 h 10"/>
                  <a:gd name="T26" fmla="*/ 3 w 8"/>
                  <a:gd name="T27" fmla="*/ 8 h 10"/>
                  <a:gd name="T28" fmla="*/ 4 w 8"/>
                  <a:gd name="T29" fmla="*/ 8 h 10"/>
                  <a:gd name="T30" fmla="*/ 3 w 8"/>
                  <a:gd name="T31" fmla="*/ 8 h 10"/>
                  <a:gd name="T32" fmla="*/ 4 w 8"/>
                  <a:gd name="T33" fmla="*/ 10 h 10"/>
                  <a:gd name="T34" fmla="*/ 6 w 8"/>
                  <a:gd name="T35" fmla="*/ 10 h 10"/>
                  <a:gd name="T36" fmla="*/ 5 w 8"/>
                  <a:gd name="T37" fmla="*/ 9 h 10"/>
                  <a:gd name="T38" fmla="*/ 5 w 8"/>
                  <a:gd name="T39" fmla="*/ 9 h 10"/>
                  <a:gd name="T40" fmla="*/ 4 w 8"/>
                  <a:gd name="T41" fmla="*/ 8 h 10"/>
                  <a:gd name="T42" fmla="*/ 6 w 8"/>
                  <a:gd name="T43" fmla="*/ 9 h 10"/>
                  <a:gd name="T44" fmla="*/ 7 w 8"/>
                  <a:gd name="T45" fmla="*/ 7 h 10"/>
                  <a:gd name="T46" fmla="*/ 7 w 8"/>
                  <a:gd name="T47" fmla="*/ 8 h 10"/>
                  <a:gd name="T48" fmla="*/ 7 w 8"/>
                  <a:gd name="T49" fmla="*/ 7 h 10"/>
                  <a:gd name="T50" fmla="*/ 6 w 8"/>
                  <a:gd name="T51" fmla="*/ 7 h 10"/>
                  <a:gd name="T52" fmla="*/ 4 w 8"/>
                  <a:gd name="T53" fmla="*/ 7 h 10"/>
                  <a:gd name="T54" fmla="*/ 4 w 8"/>
                  <a:gd name="T55" fmla="*/ 7 h 10"/>
                  <a:gd name="T56" fmla="*/ 5 w 8"/>
                  <a:gd name="T57" fmla="*/ 7 h 10"/>
                  <a:gd name="T58" fmla="*/ 5 w 8"/>
                  <a:gd name="T59" fmla="*/ 7 h 10"/>
                  <a:gd name="T60" fmla="*/ 7 w 8"/>
                  <a:gd name="T61" fmla="*/ 6 h 10"/>
                  <a:gd name="T62" fmla="*/ 5 w 8"/>
                  <a:gd name="T63" fmla="*/ 6 h 10"/>
                  <a:gd name="T64" fmla="*/ 5 w 8"/>
                  <a:gd name="T65" fmla="*/ 4 h 10"/>
                  <a:gd name="T66" fmla="*/ 6 w 8"/>
                  <a:gd name="T67" fmla="*/ 5 h 10"/>
                  <a:gd name="T68" fmla="*/ 4 w 8"/>
                  <a:gd name="T69" fmla="*/ 4 h 10"/>
                  <a:gd name="T70" fmla="*/ 5 w 8"/>
                  <a:gd name="T71" fmla="*/ 3 h 10"/>
                  <a:gd name="T72" fmla="*/ 4 w 8"/>
                  <a:gd name="T73" fmla="*/ 3 h 10"/>
                  <a:gd name="T74" fmla="*/ 5 w 8"/>
                  <a:gd name="T75" fmla="*/ 2 h 10"/>
                  <a:gd name="T76" fmla="*/ 5 w 8"/>
                  <a:gd name="T77" fmla="*/ 2 h 10"/>
                  <a:gd name="T78" fmla="*/ 3 w 8"/>
                  <a:gd name="T79" fmla="*/ 1 h 10"/>
                  <a:gd name="T80" fmla="*/ 5 w 8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798"/>
              <p:cNvSpPr>
                <a:spLocks/>
              </p:cNvSpPr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799"/>
              <p:cNvSpPr>
                <a:spLocks/>
              </p:cNvSpPr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3 w 15"/>
                  <a:gd name="T1" fmla="*/ 7 h 12"/>
                  <a:gd name="T2" fmla="*/ 2 w 15"/>
                  <a:gd name="T3" fmla="*/ 7 h 12"/>
                  <a:gd name="T4" fmla="*/ 1 w 15"/>
                  <a:gd name="T5" fmla="*/ 9 h 12"/>
                  <a:gd name="T6" fmla="*/ 3 w 15"/>
                  <a:gd name="T7" fmla="*/ 10 h 12"/>
                  <a:gd name="T8" fmla="*/ 2 w 15"/>
                  <a:gd name="T9" fmla="*/ 10 h 12"/>
                  <a:gd name="T10" fmla="*/ 3 w 15"/>
                  <a:gd name="T11" fmla="*/ 11 h 12"/>
                  <a:gd name="T12" fmla="*/ 3 w 15"/>
                  <a:gd name="T13" fmla="*/ 11 h 12"/>
                  <a:gd name="T14" fmla="*/ 4 w 15"/>
                  <a:gd name="T15" fmla="*/ 11 h 12"/>
                  <a:gd name="T16" fmla="*/ 3 w 15"/>
                  <a:gd name="T17" fmla="*/ 10 h 12"/>
                  <a:gd name="T18" fmla="*/ 4 w 15"/>
                  <a:gd name="T19" fmla="*/ 11 h 12"/>
                  <a:gd name="T20" fmla="*/ 3 w 15"/>
                  <a:gd name="T21" fmla="*/ 9 h 12"/>
                  <a:gd name="T22" fmla="*/ 5 w 15"/>
                  <a:gd name="T23" fmla="*/ 10 h 12"/>
                  <a:gd name="T24" fmla="*/ 5 w 15"/>
                  <a:gd name="T25" fmla="*/ 9 h 12"/>
                  <a:gd name="T26" fmla="*/ 5 w 15"/>
                  <a:gd name="T27" fmla="*/ 9 h 12"/>
                  <a:gd name="T28" fmla="*/ 3 w 15"/>
                  <a:gd name="T29" fmla="*/ 9 h 12"/>
                  <a:gd name="T30" fmla="*/ 5 w 15"/>
                  <a:gd name="T31" fmla="*/ 9 h 12"/>
                  <a:gd name="T32" fmla="*/ 8 w 15"/>
                  <a:gd name="T33" fmla="*/ 5 h 12"/>
                  <a:gd name="T34" fmla="*/ 10 w 15"/>
                  <a:gd name="T35" fmla="*/ 8 h 12"/>
                  <a:gd name="T36" fmla="*/ 13 w 15"/>
                  <a:gd name="T37" fmla="*/ 9 h 12"/>
                  <a:gd name="T38" fmla="*/ 11 w 15"/>
                  <a:gd name="T39" fmla="*/ 9 h 12"/>
                  <a:gd name="T40" fmla="*/ 11 w 15"/>
                  <a:gd name="T41" fmla="*/ 10 h 12"/>
                  <a:gd name="T42" fmla="*/ 14 w 15"/>
                  <a:gd name="T43" fmla="*/ 12 h 12"/>
                  <a:gd name="T44" fmla="*/ 3 w 15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800"/>
              <p:cNvSpPr>
                <a:spLocks/>
              </p:cNvSpPr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12 w 18"/>
                  <a:gd name="T1" fmla="*/ 3 h 11"/>
                  <a:gd name="T2" fmla="*/ 12 w 18"/>
                  <a:gd name="T3" fmla="*/ 3 h 11"/>
                  <a:gd name="T4" fmla="*/ 12 w 18"/>
                  <a:gd name="T5" fmla="*/ 3 h 11"/>
                  <a:gd name="T6" fmla="*/ 12 w 18"/>
                  <a:gd name="T7" fmla="*/ 3 h 11"/>
                  <a:gd name="T8" fmla="*/ 12 w 18"/>
                  <a:gd name="T9" fmla="*/ 3 h 11"/>
                  <a:gd name="T10" fmla="*/ 12 w 18"/>
                  <a:gd name="T11" fmla="*/ 3 h 11"/>
                  <a:gd name="T12" fmla="*/ 6 w 18"/>
                  <a:gd name="T13" fmla="*/ 7 h 11"/>
                  <a:gd name="T14" fmla="*/ 6 w 18"/>
                  <a:gd name="T15" fmla="*/ 7 h 11"/>
                  <a:gd name="T16" fmla="*/ 6 w 18"/>
                  <a:gd name="T17" fmla="*/ 7 h 11"/>
                  <a:gd name="T18" fmla="*/ 6 w 18"/>
                  <a:gd name="T19" fmla="*/ 7 h 11"/>
                  <a:gd name="T20" fmla="*/ 6 w 18"/>
                  <a:gd name="T21" fmla="*/ 7 h 11"/>
                  <a:gd name="T22" fmla="*/ 6 w 18"/>
                  <a:gd name="T23" fmla="*/ 7 h 11"/>
                  <a:gd name="T24" fmla="*/ 6 w 18"/>
                  <a:gd name="T25" fmla="*/ 7 h 11"/>
                  <a:gd name="T26" fmla="*/ 6 w 18"/>
                  <a:gd name="T27" fmla="*/ 7 h 11"/>
                  <a:gd name="T28" fmla="*/ 6 w 18"/>
                  <a:gd name="T29" fmla="*/ 7 h 11"/>
                  <a:gd name="T30" fmla="*/ 6 w 18"/>
                  <a:gd name="T31" fmla="*/ 7 h 11"/>
                  <a:gd name="T32" fmla="*/ 6 w 18"/>
                  <a:gd name="T33" fmla="*/ 7 h 11"/>
                  <a:gd name="T34" fmla="*/ 6 w 18"/>
                  <a:gd name="T35" fmla="*/ 7 h 11"/>
                  <a:gd name="T36" fmla="*/ 6 w 18"/>
                  <a:gd name="T37" fmla="*/ 7 h 11"/>
                  <a:gd name="T38" fmla="*/ 6 w 18"/>
                  <a:gd name="T39" fmla="*/ 7 h 11"/>
                  <a:gd name="T40" fmla="*/ 6 w 18"/>
                  <a:gd name="T41" fmla="*/ 7 h 11"/>
                  <a:gd name="T42" fmla="*/ 12 w 18"/>
                  <a:gd name="T43" fmla="*/ 3 h 11"/>
                  <a:gd name="T44" fmla="*/ 12 w 18"/>
                  <a:gd name="T45" fmla="*/ 3 h 11"/>
                  <a:gd name="T46" fmla="*/ 12 w 18"/>
                  <a:gd name="T47" fmla="*/ 3 h 11"/>
                  <a:gd name="T48" fmla="*/ 12 w 18"/>
                  <a:gd name="T49" fmla="*/ 3 h 11"/>
                  <a:gd name="T50" fmla="*/ 12 w 18"/>
                  <a:gd name="T51" fmla="*/ 4 h 11"/>
                  <a:gd name="T52" fmla="*/ 13 w 18"/>
                  <a:gd name="T53" fmla="*/ 4 h 11"/>
                  <a:gd name="T54" fmla="*/ 12 w 18"/>
                  <a:gd name="T5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801"/>
              <p:cNvSpPr>
                <a:spLocks/>
              </p:cNvSpPr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29 w 33"/>
                  <a:gd name="T1" fmla="*/ 2 h 36"/>
                  <a:gd name="T2" fmla="*/ 3 w 33"/>
                  <a:gd name="T3" fmla="*/ 4 h 36"/>
                  <a:gd name="T4" fmla="*/ 1 w 33"/>
                  <a:gd name="T5" fmla="*/ 29 h 36"/>
                  <a:gd name="T6" fmla="*/ 28 w 33"/>
                  <a:gd name="T7" fmla="*/ 36 h 36"/>
                  <a:gd name="T8" fmla="*/ 33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802"/>
              <p:cNvSpPr>
                <a:spLocks/>
              </p:cNvSpPr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803"/>
              <p:cNvSpPr>
                <a:spLocks/>
              </p:cNvSpPr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5 w 5"/>
                  <a:gd name="T5" fmla="*/ 2 h 2"/>
                  <a:gd name="T6" fmla="*/ 2 w 5"/>
                  <a:gd name="T7" fmla="*/ 0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804"/>
              <p:cNvSpPr>
                <a:spLocks/>
              </p:cNvSpPr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805"/>
              <p:cNvSpPr>
                <a:spLocks/>
              </p:cNvSpPr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806"/>
              <p:cNvSpPr>
                <a:spLocks/>
              </p:cNvSpPr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807"/>
              <p:cNvSpPr>
                <a:spLocks/>
              </p:cNvSpPr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808"/>
              <p:cNvSpPr>
                <a:spLocks/>
              </p:cNvSpPr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809"/>
              <p:cNvSpPr>
                <a:spLocks/>
              </p:cNvSpPr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810"/>
              <p:cNvSpPr>
                <a:spLocks/>
              </p:cNvSpPr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811"/>
              <p:cNvSpPr>
                <a:spLocks/>
              </p:cNvSpPr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812"/>
              <p:cNvSpPr>
                <a:spLocks/>
              </p:cNvSpPr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5 w 6"/>
                  <a:gd name="T1" fmla="*/ 3 h 3"/>
                  <a:gd name="T2" fmla="*/ 3 w 6"/>
                  <a:gd name="T3" fmla="*/ 2 h 3"/>
                  <a:gd name="T4" fmla="*/ 5 w 6"/>
                  <a:gd name="T5" fmla="*/ 2 h 3"/>
                  <a:gd name="T6" fmla="*/ 4 w 6"/>
                  <a:gd name="T7" fmla="*/ 1 h 3"/>
                  <a:gd name="T8" fmla="*/ 6 w 6"/>
                  <a:gd name="T9" fmla="*/ 2 h 3"/>
                  <a:gd name="T10" fmla="*/ 4 w 6"/>
                  <a:gd name="T11" fmla="*/ 1 h 3"/>
                  <a:gd name="T12" fmla="*/ 6 w 6"/>
                  <a:gd name="T13" fmla="*/ 0 h 3"/>
                  <a:gd name="T14" fmla="*/ 4 w 6"/>
                  <a:gd name="T15" fmla="*/ 0 h 3"/>
                  <a:gd name="T16" fmla="*/ 4 w 6"/>
                  <a:gd name="T17" fmla="*/ 1 h 3"/>
                  <a:gd name="T18" fmla="*/ 2 w 6"/>
                  <a:gd name="T19" fmla="*/ 0 h 3"/>
                  <a:gd name="T20" fmla="*/ 1 w 6"/>
                  <a:gd name="T21" fmla="*/ 1 h 3"/>
                  <a:gd name="T22" fmla="*/ 5 w 6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813"/>
              <p:cNvSpPr>
                <a:spLocks/>
              </p:cNvSpPr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814"/>
              <p:cNvSpPr>
                <a:spLocks/>
              </p:cNvSpPr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1 h 3"/>
                  <a:gd name="T4" fmla="*/ 5 w 6"/>
                  <a:gd name="T5" fmla="*/ 1 h 3"/>
                  <a:gd name="T6" fmla="*/ 3 w 6"/>
                  <a:gd name="T7" fmla="*/ 0 h 3"/>
                  <a:gd name="T8" fmla="*/ 4 w 6"/>
                  <a:gd name="T9" fmla="*/ 2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815"/>
              <p:cNvSpPr>
                <a:spLocks/>
              </p:cNvSpPr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816"/>
              <p:cNvSpPr>
                <a:spLocks/>
              </p:cNvSpPr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817"/>
              <p:cNvSpPr>
                <a:spLocks/>
              </p:cNvSpPr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818"/>
              <p:cNvSpPr>
                <a:spLocks/>
              </p:cNvSpPr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1 w 7"/>
                  <a:gd name="T1" fmla="*/ 17 h 17"/>
                  <a:gd name="T2" fmla="*/ 2 w 7"/>
                  <a:gd name="T3" fmla="*/ 16 h 17"/>
                  <a:gd name="T4" fmla="*/ 4 w 7"/>
                  <a:gd name="T5" fmla="*/ 17 h 17"/>
                  <a:gd name="T6" fmla="*/ 6 w 7"/>
                  <a:gd name="T7" fmla="*/ 17 h 17"/>
                  <a:gd name="T8" fmla="*/ 5 w 7"/>
                  <a:gd name="T9" fmla="*/ 16 h 17"/>
                  <a:gd name="T10" fmla="*/ 6 w 7"/>
                  <a:gd name="T11" fmla="*/ 16 h 17"/>
                  <a:gd name="T12" fmla="*/ 6 w 7"/>
                  <a:gd name="T13" fmla="*/ 13 h 17"/>
                  <a:gd name="T14" fmla="*/ 5 w 7"/>
                  <a:gd name="T15" fmla="*/ 12 h 17"/>
                  <a:gd name="T16" fmla="*/ 6 w 7"/>
                  <a:gd name="T17" fmla="*/ 5 h 17"/>
                  <a:gd name="T18" fmla="*/ 4 w 7"/>
                  <a:gd name="T19" fmla="*/ 4 h 17"/>
                  <a:gd name="T20" fmla="*/ 5 w 7"/>
                  <a:gd name="T21" fmla="*/ 4 h 17"/>
                  <a:gd name="T22" fmla="*/ 5 w 7"/>
                  <a:gd name="T23" fmla="*/ 4 h 17"/>
                  <a:gd name="T24" fmla="*/ 6 w 7"/>
                  <a:gd name="T25" fmla="*/ 2 h 17"/>
                  <a:gd name="T26" fmla="*/ 4 w 7"/>
                  <a:gd name="T27" fmla="*/ 2 h 17"/>
                  <a:gd name="T28" fmla="*/ 6 w 7"/>
                  <a:gd name="T29" fmla="*/ 1 h 17"/>
                  <a:gd name="T30" fmla="*/ 5 w 7"/>
                  <a:gd name="T31" fmla="*/ 1 h 17"/>
                  <a:gd name="T32" fmla="*/ 3 w 7"/>
                  <a:gd name="T33" fmla="*/ 1 h 17"/>
                  <a:gd name="T34" fmla="*/ 2 w 7"/>
                  <a:gd name="T35" fmla="*/ 0 h 17"/>
                  <a:gd name="T36" fmla="*/ 5 w 7"/>
                  <a:gd name="T37" fmla="*/ 5 h 17"/>
                  <a:gd name="T38" fmla="*/ 3 w 7"/>
                  <a:gd name="T39" fmla="*/ 5 h 17"/>
                  <a:gd name="T40" fmla="*/ 2 w 7"/>
                  <a:gd name="T41" fmla="*/ 8 h 17"/>
                  <a:gd name="T42" fmla="*/ 4 w 7"/>
                  <a:gd name="T43" fmla="*/ 9 h 17"/>
                  <a:gd name="T44" fmla="*/ 3 w 7"/>
                  <a:gd name="T45" fmla="*/ 9 h 17"/>
                  <a:gd name="T46" fmla="*/ 4 w 7"/>
                  <a:gd name="T47" fmla="*/ 10 h 17"/>
                  <a:gd name="T48" fmla="*/ 3 w 7"/>
                  <a:gd name="T49" fmla="*/ 10 h 17"/>
                  <a:gd name="T50" fmla="*/ 5 w 7"/>
                  <a:gd name="T51" fmla="*/ 11 h 17"/>
                  <a:gd name="T52" fmla="*/ 1 w 7"/>
                  <a:gd name="T53" fmla="*/ 12 h 17"/>
                  <a:gd name="T54" fmla="*/ 3 w 7"/>
                  <a:gd name="T55" fmla="*/ 12 h 17"/>
                  <a:gd name="T56" fmla="*/ 4 w 7"/>
                  <a:gd name="T57" fmla="*/ 12 h 17"/>
                  <a:gd name="T58" fmla="*/ 2 w 7"/>
                  <a:gd name="T59" fmla="*/ 12 h 17"/>
                  <a:gd name="T60" fmla="*/ 3 w 7"/>
                  <a:gd name="T61" fmla="*/ 14 h 17"/>
                  <a:gd name="T62" fmla="*/ 4 w 7"/>
                  <a:gd name="T63" fmla="*/ 14 h 17"/>
                  <a:gd name="T64" fmla="*/ 4 w 7"/>
                  <a:gd name="T65" fmla="*/ 15 h 17"/>
                  <a:gd name="T66" fmla="*/ 1 w 7"/>
                  <a:gd name="T67" fmla="*/ 15 h 17"/>
                  <a:gd name="T68" fmla="*/ 0 w 7"/>
                  <a:gd name="T69" fmla="*/ 15 h 17"/>
                  <a:gd name="T70" fmla="*/ 3 w 7"/>
                  <a:gd name="T71" fmla="*/ 16 h 17"/>
                  <a:gd name="T72" fmla="*/ 1 w 7"/>
                  <a:gd name="T7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820"/>
              <p:cNvSpPr>
                <a:spLocks/>
              </p:cNvSpPr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821"/>
              <p:cNvSpPr>
                <a:spLocks/>
              </p:cNvSpPr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822"/>
              <p:cNvSpPr>
                <a:spLocks/>
              </p:cNvSpPr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823"/>
              <p:cNvSpPr>
                <a:spLocks/>
              </p:cNvSpPr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824"/>
              <p:cNvSpPr>
                <a:spLocks/>
              </p:cNvSpPr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825"/>
              <p:cNvSpPr>
                <a:spLocks/>
              </p:cNvSpPr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3 w 10"/>
                  <a:gd name="T1" fmla="*/ 6 h 8"/>
                  <a:gd name="T2" fmla="*/ 5 w 10"/>
                  <a:gd name="T3" fmla="*/ 8 h 8"/>
                  <a:gd name="T4" fmla="*/ 3 w 10"/>
                  <a:gd name="T5" fmla="*/ 5 h 8"/>
                  <a:gd name="T6" fmla="*/ 6 w 10"/>
                  <a:gd name="T7" fmla="*/ 6 h 8"/>
                  <a:gd name="T8" fmla="*/ 4 w 10"/>
                  <a:gd name="T9" fmla="*/ 2 h 8"/>
                  <a:gd name="T10" fmla="*/ 6 w 10"/>
                  <a:gd name="T11" fmla="*/ 3 h 8"/>
                  <a:gd name="T12" fmla="*/ 2 w 10"/>
                  <a:gd name="T13" fmla="*/ 1 h 8"/>
                  <a:gd name="T14" fmla="*/ 6 w 10"/>
                  <a:gd name="T15" fmla="*/ 1 h 8"/>
                  <a:gd name="T16" fmla="*/ 6 w 10"/>
                  <a:gd name="T17" fmla="*/ 1 h 8"/>
                  <a:gd name="T18" fmla="*/ 5 w 10"/>
                  <a:gd name="T19" fmla="*/ 0 h 8"/>
                  <a:gd name="T20" fmla="*/ 3 w 10"/>
                  <a:gd name="T21" fmla="*/ 0 h 8"/>
                  <a:gd name="T22" fmla="*/ 1 w 10"/>
                  <a:gd name="T23" fmla="*/ 0 h 8"/>
                  <a:gd name="T24" fmla="*/ 3 w 10"/>
                  <a:gd name="T25" fmla="*/ 1 h 8"/>
                  <a:gd name="T26" fmla="*/ 1 w 10"/>
                  <a:gd name="T27" fmla="*/ 1 h 8"/>
                  <a:gd name="T28" fmla="*/ 2 w 10"/>
                  <a:gd name="T29" fmla="*/ 1 h 8"/>
                  <a:gd name="T30" fmla="*/ 1 w 10"/>
                  <a:gd name="T31" fmla="*/ 1 h 8"/>
                  <a:gd name="T32" fmla="*/ 2 w 10"/>
                  <a:gd name="T33" fmla="*/ 2 h 8"/>
                  <a:gd name="T34" fmla="*/ 2 w 10"/>
                  <a:gd name="T35" fmla="*/ 2 h 8"/>
                  <a:gd name="T36" fmla="*/ 3 w 10"/>
                  <a:gd name="T37" fmla="*/ 2 h 8"/>
                  <a:gd name="T38" fmla="*/ 2 w 10"/>
                  <a:gd name="T39" fmla="*/ 3 h 8"/>
                  <a:gd name="T40" fmla="*/ 3 w 10"/>
                  <a:gd name="T41" fmla="*/ 3 h 8"/>
                  <a:gd name="T42" fmla="*/ 1 w 10"/>
                  <a:gd name="T43" fmla="*/ 5 h 8"/>
                  <a:gd name="T44" fmla="*/ 2 w 10"/>
                  <a:gd name="T45" fmla="*/ 5 h 8"/>
                  <a:gd name="T46" fmla="*/ 1 w 10"/>
                  <a:gd name="T47" fmla="*/ 4 h 8"/>
                  <a:gd name="T48" fmla="*/ 4 w 10"/>
                  <a:gd name="T49" fmla="*/ 4 h 8"/>
                  <a:gd name="T50" fmla="*/ 2 w 10"/>
                  <a:gd name="T51" fmla="*/ 5 h 8"/>
                  <a:gd name="T52" fmla="*/ 2 w 10"/>
                  <a:gd name="T53" fmla="*/ 6 h 8"/>
                  <a:gd name="T54" fmla="*/ 2 w 10"/>
                  <a:gd name="T55" fmla="*/ 6 h 8"/>
                  <a:gd name="T56" fmla="*/ 2 w 10"/>
                  <a:gd name="T57" fmla="*/ 6 h 8"/>
                  <a:gd name="T58" fmla="*/ 2 w 10"/>
                  <a:gd name="T59" fmla="*/ 6 h 8"/>
                  <a:gd name="T60" fmla="*/ 2 w 10"/>
                  <a:gd name="T61" fmla="*/ 6 h 8"/>
                  <a:gd name="T62" fmla="*/ 2 w 10"/>
                  <a:gd name="T63" fmla="*/ 6 h 8"/>
                  <a:gd name="T64" fmla="*/ 6 w 10"/>
                  <a:gd name="T65" fmla="*/ 3 h 8"/>
                  <a:gd name="T66" fmla="*/ 6 w 10"/>
                  <a:gd name="T67" fmla="*/ 3 h 8"/>
                  <a:gd name="T68" fmla="*/ 6 w 10"/>
                  <a:gd name="T69" fmla="*/ 3 h 8"/>
                  <a:gd name="T70" fmla="*/ 6 w 10"/>
                  <a:gd name="T71" fmla="*/ 3 h 8"/>
                  <a:gd name="T72" fmla="*/ 6 w 10"/>
                  <a:gd name="T73" fmla="*/ 3 h 8"/>
                  <a:gd name="T74" fmla="*/ 6 w 10"/>
                  <a:gd name="T75" fmla="*/ 3 h 8"/>
                  <a:gd name="T76" fmla="*/ 6 w 10"/>
                  <a:gd name="T77" fmla="*/ 3 h 8"/>
                  <a:gd name="T78" fmla="*/ 6 w 10"/>
                  <a:gd name="T79" fmla="*/ 3 h 8"/>
                  <a:gd name="T80" fmla="*/ 5 w 10"/>
                  <a:gd name="T81" fmla="*/ 3 h 8"/>
                  <a:gd name="T82" fmla="*/ 5 w 10"/>
                  <a:gd name="T83" fmla="*/ 4 h 8"/>
                  <a:gd name="T84" fmla="*/ 4 w 10"/>
                  <a:gd name="T85" fmla="*/ 5 h 8"/>
                  <a:gd name="T86" fmla="*/ 4 w 10"/>
                  <a:gd name="T87" fmla="*/ 4 h 8"/>
                  <a:gd name="T88" fmla="*/ 3 w 10"/>
                  <a:gd name="T89" fmla="*/ 6 h 8"/>
                  <a:gd name="T90" fmla="*/ 4 w 10"/>
                  <a:gd name="T91" fmla="*/ 5 h 8"/>
                  <a:gd name="T92" fmla="*/ 3 w 10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826"/>
              <p:cNvSpPr>
                <a:spLocks/>
              </p:cNvSpPr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827"/>
              <p:cNvSpPr>
                <a:spLocks/>
              </p:cNvSpPr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2 h 7"/>
                  <a:gd name="T4" fmla="*/ 5 w 8"/>
                  <a:gd name="T5" fmla="*/ 5 h 7"/>
                  <a:gd name="T6" fmla="*/ 4 w 8"/>
                  <a:gd name="T7" fmla="*/ 6 h 7"/>
                  <a:gd name="T8" fmla="*/ 5 w 8"/>
                  <a:gd name="T9" fmla="*/ 3 h 7"/>
                  <a:gd name="T10" fmla="*/ 4 w 8"/>
                  <a:gd name="T11" fmla="*/ 2 h 7"/>
                  <a:gd name="T12" fmla="*/ 4 w 8"/>
                  <a:gd name="T13" fmla="*/ 4 h 7"/>
                  <a:gd name="T14" fmla="*/ 3 w 8"/>
                  <a:gd name="T15" fmla="*/ 5 h 7"/>
                  <a:gd name="T16" fmla="*/ 3 w 8"/>
                  <a:gd name="T17" fmla="*/ 4 h 7"/>
                  <a:gd name="T18" fmla="*/ 3 w 8"/>
                  <a:gd name="T19" fmla="*/ 2 h 7"/>
                  <a:gd name="T20" fmla="*/ 0 w 8"/>
                  <a:gd name="T21" fmla="*/ 7 h 7"/>
                  <a:gd name="T22" fmla="*/ 1 w 8"/>
                  <a:gd name="T23" fmla="*/ 6 h 7"/>
                  <a:gd name="T24" fmla="*/ 1 w 8"/>
                  <a:gd name="T25" fmla="*/ 4 h 7"/>
                  <a:gd name="T26" fmla="*/ 2 w 8"/>
                  <a:gd name="T27" fmla="*/ 5 h 7"/>
                  <a:gd name="T28" fmla="*/ 1 w 8"/>
                  <a:gd name="T29" fmla="*/ 6 h 7"/>
                  <a:gd name="T30" fmla="*/ 5 w 8"/>
                  <a:gd name="T31" fmla="*/ 7 h 7"/>
                  <a:gd name="T32" fmla="*/ 5 w 8"/>
                  <a:gd name="T33" fmla="*/ 7 h 7"/>
                  <a:gd name="T34" fmla="*/ 6 w 8"/>
                  <a:gd name="T35" fmla="*/ 6 h 7"/>
                  <a:gd name="T36" fmla="*/ 6 w 8"/>
                  <a:gd name="T37" fmla="*/ 4 h 7"/>
                  <a:gd name="T38" fmla="*/ 6 w 8"/>
                  <a:gd name="T39" fmla="*/ 5 h 7"/>
                  <a:gd name="T40" fmla="*/ 7 w 8"/>
                  <a:gd name="T41" fmla="*/ 3 h 7"/>
                  <a:gd name="T42" fmla="*/ 8 w 8"/>
                  <a:gd name="T43" fmla="*/ 2 h 7"/>
                  <a:gd name="T44" fmla="*/ 7 w 8"/>
                  <a:gd name="T45" fmla="*/ 1 h 7"/>
                  <a:gd name="T46" fmla="*/ 6 w 8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828"/>
              <p:cNvSpPr>
                <a:spLocks/>
              </p:cNvSpPr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829"/>
              <p:cNvSpPr>
                <a:spLocks/>
              </p:cNvSpPr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830"/>
              <p:cNvSpPr>
                <a:spLocks/>
              </p:cNvSpPr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1831"/>
              <p:cNvSpPr>
                <a:spLocks/>
              </p:cNvSpPr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832"/>
              <p:cNvSpPr>
                <a:spLocks/>
              </p:cNvSpPr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15 w 17"/>
                  <a:gd name="T1" fmla="*/ 4 h 8"/>
                  <a:gd name="T2" fmla="*/ 14 w 17"/>
                  <a:gd name="T3" fmla="*/ 4 h 8"/>
                  <a:gd name="T4" fmla="*/ 15 w 17"/>
                  <a:gd name="T5" fmla="*/ 3 h 8"/>
                  <a:gd name="T6" fmla="*/ 14 w 17"/>
                  <a:gd name="T7" fmla="*/ 2 h 8"/>
                  <a:gd name="T8" fmla="*/ 14 w 17"/>
                  <a:gd name="T9" fmla="*/ 3 h 8"/>
                  <a:gd name="T10" fmla="*/ 12 w 17"/>
                  <a:gd name="T11" fmla="*/ 3 h 8"/>
                  <a:gd name="T12" fmla="*/ 12 w 17"/>
                  <a:gd name="T13" fmla="*/ 5 h 8"/>
                  <a:gd name="T14" fmla="*/ 11 w 17"/>
                  <a:gd name="T15" fmla="*/ 2 h 8"/>
                  <a:gd name="T16" fmla="*/ 11 w 17"/>
                  <a:gd name="T17" fmla="*/ 6 h 8"/>
                  <a:gd name="T18" fmla="*/ 9 w 17"/>
                  <a:gd name="T19" fmla="*/ 4 h 8"/>
                  <a:gd name="T20" fmla="*/ 10 w 17"/>
                  <a:gd name="T21" fmla="*/ 4 h 8"/>
                  <a:gd name="T22" fmla="*/ 9 w 17"/>
                  <a:gd name="T23" fmla="*/ 3 h 8"/>
                  <a:gd name="T24" fmla="*/ 9 w 17"/>
                  <a:gd name="T25" fmla="*/ 2 h 8"/>
                  <a:gd name="T26" fmla="*/ 8 w 17"/>
                  <a:gd name="T27" fmla="*/ 2 h 8"/>
                  <a:gd name="T28" fmla="*/ 8 w 17"/>
                  <a:gd name="T29" fmla="*/ 1 h 8"/>
                  <a:gd name="T30" fmla="*/ 5 w 17"/>
                  <a:gd name="T31" fmla="*/ 2 h 8"/>
                  <a:gd name="T32" fmla="*/ 5 w 17"/>
                  <a:gd name="T33" fmla="*/ 1 h 8"/>
                  <a:gd name="T34" fmla="*/ 4 w 17"/>
                  <a:gd name="T35" fmla="*/ 4 h 8"/>
                  <a:gd name="T36" fmla="*/ 3 w 17"/>
                  <a:gd name="T37" fmla="*/ 3 h 8"/>
                  <a:gd name="T38" fmla="*/ 4 w 17"/>
                  <a:gd name="T39" fmla="*/ 1 h 8"/>
                  <a:gd name="T40" fmla="*/ 3 w 17"/>
                  <a:gd name="T41" fmla="*/ 2 h 8"/>
                  <a:gd name="T42" fmla="*/ 3 w 17"/>
                  <a:gd name="T43" fmla="*/ 0 h 8"/>
                  <a:gd name="T44" fmla="*/ 1 w 17"/>
                  <a:gd name="T45" fmla="*/ 3 h 8"/>
                  <a:gd name="T46" fmla="*/ 1 w 17"/>
                  <a:gd name="T47" fmla="*/ 2 h 8"/>
                  <a:gd name="T48" fmla="*/ 1 w 17"/>
                  <a:gd name="T49" fmla="*/ 5 h 8"/>
                  <a:gd name="T50" fmla="*/ 5 w 17"/>
                  <a:gd name="T51" fmla="*/ 5 h 8"/>
                  <a:gd name="T52" fmla="*/ 6 w 17"/>
                  <a:gd name="T53" fmla="*/ 4 h 8"/>
                  <a:gd name="T54" fmla="*/ 6 w 17"/>
                  <a:gd name="T55" fmla="*/ 6 h 8"/>
                  <a:gd name="T56" fmla="*/ 6 w 17"/>
                  <a:gd name="T57" fmla="*/ 4 h 8"/>
                  <a:gd name="T58" fmla="*/ 6 w 17"/>
                  <a:gd name="T59" fmla="*/ 6 h 8"/>
                  <a:gd name="T60" fmla="*/ 7 w 17"/>
                  <a:gd name="T61" fmla="*/ 4 h 8"/>
                  <a:gd name="T62" fmla="*/ 7 w 17"/>
                  <a:gd name="T63" fmla="*/ 6 h 8"/>
                  <a:gd name="T64" fmla="*/ 13 w 17"/>
                  <a:gd name="T65" fmla="*/ 7 h 8"/>
                  <a:gd name="T66" fmla="*/ 13 w 17"/>
                  <a:gd name="T67" fmla="*/ 5 h 8"/>
                  <a:gd name="T68" fmla="*/ 16 w 17"/>
                  <a:gd name="T69" fmla="*/ 6 h 8"/>
                  <a:gd name="T70" fmla="*/ 16 w 17"/>
                  <a:gd name="T71" fmla="*/ 5 h 8"/>
                  <a:gd name="T72" fmla="*/ 15 w 17"/>
                  <a:gd name="T73" fmla="*/ 8 h 8"/>
                  <a:gd name="T74" fmla="*/ 16 w 17"/>
                  <a:gd name="T75" fmla="*/ 8 h 8"/>
                  <a:gd name="T76" fmla="*/ 16 w 17"/>
                  <a:gd name="T77" fmla="*/ 7 h 8"/>
                  <a:gd name="T78" fmla="*/ 16 w 17"/>
                  <a:gd name="T79" fmla="*/ 8 h 8"/>
                  <a:gd name="T80" fmla="*/ 17 w 17"/>
                  <a:gd name="T81" fmla="*/ 4 h 8"/>
                  <a:gd name="T82" fmla="*/ 16 w 17"/>
                  <a:gd name="T83" fmla="*/ 2 h 8"/>
                  <a:gd name="T84" fmla="*/ 15 w 17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833"/>
              <p:cNvSpPr>
                <a:spLocks/>
              </p:cNvSpPr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834"/>
              <p:cNvSpPr>
                <a:spLocks/>
              </p:cNvSpPr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1836"/>
              <p:cNvSpPr>
                <a:spLocks/>
              </p:cNvSpPr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837"/>
              <p:cNvSpPr>
                <a:spLocks/>
              </p:cNvSpPr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1838"/>
              <p:cNvSpPr>
                <a:spLocks/>
              </p:cNvSpPr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1839"/>
              <p:cNvSpPr>
                <a:spLocks/>
              </p:cNvSpPr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8 w 10"/>
                  <a:gd name="T1" fmla="*/ 3 h 29"/>
                  <a:gd name="T2" fmla="*/ 9 w 10"/>
                  <a:gd name="T3" fmla="*/ 1 h 29"/>
                  <a:gd name="T4" fmla="*/ 8 w 10"/>
                  <a:gd name="T5" fmla="*/ 0 h 29"/>
                  <a:gd name="T6" fmla="*/ 4 w 10"/>
                  <a:gd name="T7" fmla="*/ 3 h 29"/>
                  <a:gd name="T8" fmla="*/ 3 w 10"/>
                  <a:gd name="T9" fmla="*/ 6 h 29"/>
                  <a:gd name="T10" fmla="*/ 2 w 10"/>
                  <a:gd name="T11" fmla="*/ 8 h 29"/>
                  <a:gd name="T12" fmla="*/ 4 w 10"/>
                  <a:gd name="T13" fmla="*/ 12 h 29"/>
                  <a:gd name="T14" fmla="*/ 3 w 10"/>
                  <a:gd name="T15" fmla="*/ 12 h 29"/>
                  <a:gd name="T16" fmla="*/ 2 w 10"/>
                  <a:gd name="T17" fmla="*/ 14 h 29"/>
                  <a:gd name="T18" fmla="*/ 5 w 10"/>
                  <a:gd name="T19" fmla="*/ 15 h 29"/>
                  <a:gd name="T20" fmla="*/ 5 w 10"/>
                  <a:gd name="T21" fmla="*/ 16 h 29"/>
                  <a:gd name="T22" fmla="*/ 4 w 10"/>
                  <a:gd name="T23" fmla="*/ 17 h 29"/>
                  <a:gd name="T24" fmla="*/ 4 w 10"/>
                  <a:gd name="T25" fmla="*/ 19 h 29"/>
                  <a:gd name="T26" fmla="*/ 3 w 10"/>
                  <a:gd name="T27" fmla="*/ 21 h 29"/>
                  <a:gd name="T28" fmla="*/ 4 w 10"/>
                  <a:gd name="T29" fmla="*/ 23 h 29"/>
                  <a:gd name="T30" fmla="*/ 5 w 10"/>
                  <a:gd name="T31" fmla="*/ 24 h 29"/>
                  <a:gd name="T32" fmla="*/ 3 w 10"/>
                  <a:gd name="T33" fmla="*/ 24 h 29"/>
                  <a:gd name="T34" fmla="*/ 4 w 10"/>
                  <a:gd name="T35" fmla="*/ 26 h 29"/>
                  <a:gd name="T36" fmla="*/ 4 w 10"/>
                  <a:gd name="T37" fmla="*/ 29 h 29"/>
                  <a:gd name="T38" fmla="*/ 6 w 10"/>
                  <a:gd name="T39" fmla="*/ 29 h 29"/>
                  <a:gd name="T40" fmla="*/ 4 w 10"/>
                  <a:gd name="T41" fmla="*/ 28 h 29"/>
                  <a:gd name="T42" fmla="*/ 3 w 10"/>
                  <a:gd name="T43" fmla="*/ 27 h 29"/>
                  <a:gd name="T44" fmla="*/ 7 w 10"/>
                  <a:gd name="T45" fmla="*/ 27 h 29"/>
                  <a:gd name="T46" fmla="*/ 7 w 10"/>
                  <a:gd name="T47" fmla="*/ 26 h 29"/>
                  <a:gd name="T48" fmla="*/ 7 w 10"/>
                  <a:gd name="T49" fmla="*/ 25 h 29"/>
                  <a:gd name="T50" fmla="*/ 7 w 10"/>
                  <a:gd name="T51" fmla="*/ 24 h 29"/>
                  <a:gd name="T52" fmla="*/ 7 w 10"/>
                  <a:gd name="T53" fmla="*/ 22 h 29"/>
                  <a:gd name="T54" fmla="*/ 7 w 10"/>
                  <a:gd name="T55" fmla="*/ 20 h 29"/>
                  <a:gd name="T56" fmla="*/ 7 w 10"/>
                  <a:gd name="T57" fmla="*/ 20 h 29"/>
                  <a:gd name="T58" fmla="*/ 7 w 10"/>
                  <a:gd name="T59" fmla="*/ 20 h 29"/>
                  <a:gd name="T60" fmla="*/ 7 w 10"/>
                  <a:gd name="T61" fmla="*/ 19 h 29"/>
                  <a:gd name="T62" fmla="*/ 6 w 10"/>
                  <a:gd name="T63" fmla="*/ 17 h 29"/>
                  <a:gd name="T64" fmla="*/ 7 w 10"/>
                  <a:gd name="T65" fmla="*/ 17 h 29"/>
                  <a:gd name="T66" fmla="*/ 8 w 10"/>
                  <a:gd name="T67" fmla="*/ 15 h 29"/>
                  <a:gd name="T68" fmla="*/ 6 w 10"/>
                  <a:gd name="T69" fmla="*/ 15 h 29"/>
                  <a:gd name="T70" fmla="*/ 6 w 10"/>
                  <a:gd name="T71" fmla="*/ 13 h 29"/>
                  <a:gd name="T72" fmla="*/ 5 w 10"/>
                  <a:gd name="T73" fmla="*/ 10 h 29"/>
                  <a:gd name="T74" fmla="*/ 6 w 10"/>
                  <a:gd name="T75" fmla="*/ 9 h 29"/>
                  <a:gd name="T76" fmla="*/ 6 w 10"/>
                  <a:gd name="T77" fmla="*/ 6 h 29"/>
                  <a:gd name="T78" fmla="*/ 4 w 10"/>
                  <a:gd name="T79" fmla="*/ 7 h 29"/>
                  <a:gd name="T80" fmla="*/ 7 w 10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1840"/>
              <p:cNvSpPr>
                <a:spLocks/>
              </p:cNvSpPr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841"/>
              <p:cNvSpPr>
                <a:spLocks/>
              </p:cNvSpPr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1842"/>
              <p:cNvSpPr>
                <a:spLocks/>
              </p:cNvSpPr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1844"/>
              <p:cNvSpPr>
                <a:spLocks/>
              </p:cNvSpPr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13 w 15"/>
                  <a:gd name="T1" fmla="*/ 5 h 8"/>
                  <a:gd name="T2" fmla="*/ 14 w 15"/>
                  <a:gd name="T3" fmla="*/ 3 h 8"/>
                  <a:gd name="T4" fmla="*/ 14 w 15"/>
                  <a:gd name="T5" fmla="*/ 4 h 8"/>
                  <a:gd name="T6" fmla="*/ 15 w 15"/>
                  <a:gd name="T7" fmla="*/ 2 h 8"/>
                  <a:gd name="T8" fmla="*/ 8 w 15"/>
                  <a:gd name="T9" fmla="*/ 3 h 8"/>
                  <a:gd name="T10" fmla="*/ 9 w 15"/>
                  <a:gd name="T11" fmla="*/ 2 h 8"/>
                  <a:gd name="T12" fmla="*/ 6 w 15"/>
                  <a:gd name="T13" fmla="*/ 4 h 8"/>
                  <a:gd name="T14" fmla="*/ 6 w 15"/>
                  <a:gd name="T15" fmla="*/ 2 h 8"/>
                  <a:gd name="T16" fmla="*/ 4 w 15"/>
                  <a:gd name="T17" fmla="*/ 3 h 8"/>
                  <a:gd name="T18" fmla="*/ 4 w 15"/>
                  <a:gd name="T19" fmla="*/ 3 h 8"/>
                  <a:gd name="T20" fmla="*/ 4 w 15"/>
                  <a:gd name="T21" fmla="*/ 3 h 8"/>
                  <a:gd name="T22" fmla="*/ 4 w 15"/>
                  <a:gd name="T23" fmla="*/ 3 h 8"/>
                  <a:gd name="T24" fmla="*/ 3 w 15"/>
                  <a:gd name="T25" fmla="*/ 3 h 8"/>
                  <a:gd name="T26" fmla="*/ 3 w 15"/>
                  <a:gd name="T27" fmla="*/ 3 h 8"/>
                  <a:gd name="T28" fmla="*/ 3 w 15"/>
                  <a:gd name="T29" fmla="*/ 4 h 8"/>
                  <a:gd name="T30" fmla="*/ 3 w 15"/>
                  <a:gd name="T31" fmla="*/ 2 h 8"/>
                  <a:gd name="T32" fmla="*/ 0 w 15"/>
                  <a:gd name="T33" fmla="*/ 4 h 8"/>
                  <a:gd name="T34" fmla="*/ 0 w 15"/>
                  <a:gd name="T35" fmla="*/ 5 h 8"/>
                  <a:gd name="T36" fmla="*/ 2 w 15"/>
                  <a:gd name="T37" fmla="*/ 5 h 8"/>
                  <a:gd name="T38" fmla="*/ 2 w 15"/>
                  <a:gd name="T39" fmla="*/ 4 h 8"/>
                  <a:gd name="T40" fmla="*/ 3 w 15"/>
                  <a:gd name="T41" fmla="*/ 4 h 8"/>
                  <a:gd name="T42" fmla="*/ 2 w 15"/>
                  <a:gd name="T43" fmla="*/ 6 h 8"/>
                  <a:gd name="T44" fmla="*/ 4 w 15"/>
                  <a:gd name="T45" fmla="*/ 7 h 8"/>
                  <a:gd name="T46" fmla="*/ 4 w 15"/>
                  <a:gd name="T47" fmla="*/ 7 h 8"/>
                  <a:gd name="T48" fmla="*/ 4 w 15"/>
                  <a:gd name="T49" fmla="*/ 7 h 8"/>
                  <a:gd name="T50" fmla="*/ 4 w 15"/>
                  <a:gd name="T51" fmla="*/ 6 h 8"/>
                  <a:gd name="T52" fmla="*/ 5 w 15"/>
                  <a:gd name="T53" fmla="*/ 4 h 8"/>
                  <a:gd name="T54" fmla="*/ 5 w 15"/>
                  <a:gd name="T55" fmla="*/ 4 h 8"/>
                  <a:gd name="T56" fmla="*/ 5 w 15"/>
                  <a:gd name="T57" fmla="*/ 5 h 8"/>
                  <a:gd name="T58" fmla="*/ 5 w 15"/>
                  <a:gd name="T59" fmla="*/ 5 h 8"/>
                  <a:gd name="T60" fmla="*/ 6 w 15"/>
                  <a:gd name="T61" fmla="*/ 7 h 8"/>
                  <a:gd name="T62" fmla="*/ 6 w 15"/>
                  <a:gd name="T63" fmla="*/ 5 h 8"/>
                  <a:gd name="T64" fmla="*/ 9 w 15"/>
                  <a:gd name="T65" fmla="*/ 5 h 8"/>
                  <a:gd name="T66" fmla="*/ 8 w 15"/>
                  <a:gd name="T67" fmla="*/ 6 h 8"/>
                  <a:gd name="T68" fmla="*/ 9 w 15"/>
                  <a:gd name="T69" fmla="*/ 5 h 8"/>
                  <a:gd name="T70" fmla="*/ 11 w 15"/>
                  <a:gd name="T71" fmla="*/ 5 h 8"/>
                  <a:gd name="T72" fmla="*/ 11 w 15"/>
                  <a:gd name="T73" fmla="*/ 4 h 8"/>
                  <a:gd name="T74" fmla="*/ 12 w 15"/>
                  <a:gd name="T75" fmla="*/ 5 h 8"/>
                  <a:gd name="T76" fmla="*/ 12 w 15"/>
                  <a:gd name="T77" fmla="*/ 5 h 8"/>
                  <a:gd name="T78" fmla="*/ 13 w 15"/>
                  <a:gd name="T79" fmla="*/ 3 h 8"/>
                  <a:gd name="T80" fmla="*/ 13 w 15"/>
                  <a:gd name="T8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1845"/>
              <p:cNvSpPr>
                <a:spLocks/>
              </p:cNvSpPr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1846"/>
              <p:cNvSpPr>
                <a:spLocks/>
              </p:cNvSpPr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4 w 6"/>
                  <a:gd name="T1" fmla="*/ 3 h 7"/>
                  <a:gd name="T2" fmla="*/ 4 w 6"/>
                  <a:gd name="T3" fmla="*/ 2 h 7"/>
                  <a:gd name="T4" fmla="*/ 2 w 6"/>
                  <a:gd name="T5" fmla="*/ 2 h 7"/>
                  <a:gd name="T6" fmla="*/ 2 w 6"/>
                  <a:gd name="T7" fmla="*/ 5 h 7"/>
                  <a:gd name="T8" fmla="*/ 1 w 6"/>
                  <a:gd name="T9" fmla="*/ 3 h 7"/>
                  <a:gd name="T10" fmla="*/ 1 w 6"/>
                  <a:gd name="T11" fmla="*/ 5 h 7"/>
                  <a:gd name="T12" fmla="*/ 1 w 6"/>
                  <a:gd name="T13" fmla="*/ 4 h 7"/>
                  <a:gd name="T14" fmla="*/ 1 w 6"/>
                  <a:gd name="T15" fmla="*/ 5 h 7"/>
                  <a:gd name="T16" fmla="*/ 2 w 6"/>
                  <a:gd name="T17" fmla="*/ 5 h 7"/>
                  <a:gd name="T18" fmla="*/ 2 w 6"/>
                  <a:gd name="T19" fmla="*/ 6 h 7"/>
                  <a:gd name="T20" fmla="*/ 2 w 6"/>
                  <a:gd name="T21" fmla="*/ 3 h 7"/>
                  <a:gd name="T22" fmla="*/ 3 w 6"/>
                  <a:gd name="T23" fmla="*/ 5 h 7"/>
                  <a:gd name="T24" fmla="*/ 4 w 6"/>
                  <a:gd name="T25" fmla="*/ 6 h 7"/>
                  <a:gd name="T26" fmla="*/ 4 w 6"/>
                  <a:gd name="T27" fmla="*/ 5 h 7"/>
                  <a:gd name="T28" fmla="*/ 3 w 6"/>
                  <a:gd name="T29" fmla="*/ 4 h 7"/>
                  <a:gd name="T30" fmla="*/ 4 w 6"/>
                  <a:gd name="T31" fmla="*/ 5 h 7"/>
                  <a:gd name="T32" fmla="*/ 5 w 6"/>
                  <a:gd name="T33" fmla="*/ 4 h 7"/>
                  <a:gd name="T34" fmla="*/ 4 w 6"/>
                  <a:gd name="T35" fmla="*/ 2 h 7"/>
                  <a:gd name="T36" fmla="*/ 5 w 6"/>
                  <a:gd name="T37" fmla="*/ 3 h 7"/>
                  <a:gd name="T38" fmla="*/ 6 w 6"/>
                  <a:gd name="T39" fmla="*/ 3 h 7"/>
                  <a:gd name="T40" fmla="*/ 4 w 6"/>
                  <a:gd name="T41" fmla="*/ 1 h 7"/>
                  <a:gd name="T42" fmla="*/ 4 w 6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1848"/>
              <p:cNvSpPr>
                <a:spLocks/>
              </p:cNvSpPr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13 w 24"/>
                  <a:gd name="T1" fmla="*/ 1 h 59"/>
                  <a:gd name="T2" fmla="*/ 1 w 24"/>
                  <a:gd name="T3" fmla="*/ 59 h 59"/>
                  <a:gd name="T4" fmla="*/ 10 w 24"/>
                  <a:gd name="T5" fmla="*/ 59 h 59"/>
                  <a:gd name="T6" fmla="*/ 17 w 24"/>
                  <a:gd name="T7" fmla="*/ 23 h 59"/>
                  <a:gd name="T8" fmla="*/ 24 w 24"/>
                  <a:gd name="T9" fmla="*/ 2 h 59"/>
                  <a:gd name="T10" fmla="*/ 15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1849"/>
              <p:cNvSpPr>
                <a:spLocks/>
              </p:cNvSpPr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1850"/>
              <p:cNvSpPr>
                <a:spLocks/>
              </p:cNvSpPr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0 h 5"/>
                  <a:gd name="T6" fmla="*/ 0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851"/>
              <p:cNvSpPr>
                <a:spLocks/>
              </p:cNvSpPr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852"/>
              <p:cNvSpPr>
                <a:spLocks/>
              </p:cNvSpPr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1853"/>
              <p:cNvSpPr>
                <a:spLocks/>
              </p:cNvSpPr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854"/>
              <p:cNvSpPr>
                <a:spLocks/>
              </p:cNvSpPr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855"/>
              <p:cNvSpPr>
                <a:spLocks/>
              </p:cNvSpPr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856"/>
              <p:cNvSpPr>
                <a:spLocks/>
              </p:cNvSpPr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857"/>
              <p:cNvSpPr>
                <a:spLocks/>
              </p:cNvSpPr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858"/>
              <p:cNvSpPr>
                <a:spLocks/>
              </p:cNvSpPr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859"/>
              <p:cNvSpPr>
                <a:spLocks/>
              </p:cNvSpPr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7 w 12"/>
                  <a:gd name="T1" fmla="*/ 11 h 17"/>
                  <a:gd name="T2" fmla="*/ 6 w 12"/>
                  <a:gd name="T3" fmla="*/ 9 h 17"/>
                  <a:gd name="T4" fmla="*/ 7 w 12"/>
                  <a:gd name="T5" fmla="*/ 10 h 17"/>
                  <a:gd name="T6" fmla="*/ 7 w 12"/>
                  <a:gd name="T7" fmla="*/ 9 h 17"/>
                  <a:gd name="T8" fmla="*/ 7 w 12"/>
                  <a:gd name="T9" fmla="*/ 9 h 17"/>
                  <a:gd name="T10" fmla="*/ 7 w 12"/>
                  <a:gd name="T11" fmla="*/ 8 h 17"/>
                  <a:gd name="T12" fmla="*/ 7 w 12"/>
                  <a:gd name="T13" fmla="*/ 8 h 17"/>
                  <a:gd name="T14" fmla="*/ 7 w 12"/>
                  <a:gd name="T15" fmla="*/ 8 h 17"/>
                  <a:gd name="T16" fmla="*/ 7 w 12"/>
                  <a:gd name="T17" fmla="*/ 8 h 17"/>
                  <a:gd name="T18" fmla="*/ 7 w 12"/>
                  <a:gd name="T19" fmla="*/ 8 h 17"/>
                  <a:gd name="T20" fmla="*/ 9 w 12"/>
                  <a:gd name="T21" fmla="*/ 13 h 17"/>
                  <a:gd name="T22" fmla="*/ 9 w 12"/>
                  <a:gd name="T23" fmla="*/ 13 h 17"/>
                  <a:gd name="T24" fmla="*/ 9 w 12"/>
                  <a:gd name="T25" fmla="*/ 13 h 17"/>
                  <a:gd name="T26" fmla="*/ 9 w 12"/>
                  <a:gd name="T27" fmla="*/ 13 h 17"/>
                  <a:gd name="T28" fmla="*/ 9 w 12"/>
                  <a:gd name="T29" fmla="*/ 13 h 17"/>
                  <a:gd name="T30" fmla="*/ 9 w 12"/>
                  <a:gd name="T31" fmla="*/ 13 h 17"/>
                  <a:gd name="T32" fmla="*/ 9 w 12"/>
                  <a:gd name="T33" fmla="*/ 12 h 17"/>
                  <a:gd name="T34" fmla="*/ 8 w 12"/>
                  <a:gd name="T35" fmla="*/ 9 h 17"/>
                  <a:gd name="T36" fmla="*/ 8 w 12"/>
                  <a:gd name="T37" fmla="*/ 9 h 17"/>
                  <a:gd name="T38" fmla="*/ 8 w 12"/>
                  <a:gd name="T39" fmla="*/ 10 h 17"/>
                  <a:gd name="T40" fmla="*/ 8 w 12"/>
                  <a:gd name="T41" fmla="*/ 9 h 17"/>
                  <a:gd name="T42" fmla="*/ 9 w 12"/>
                  <a:gd name="T43" fmla="*/ 11 h 17"/>
                  <a:gd name="T44" fmla="*/ 9 w 12"/>
                  <a:gd name="T45" fmla="*/ 11 h 17"/>
                  <a:gd name="T46" fmla="*/ 9 w 12"/>
                  <a:gd name="T47" fmla="*/ 13 h 17"/>
                  <a:gd name="T48" fmla="*/ 8 w 12"/>
                  <a:gd name="T49" fmla="*/ 11 h 17"/>
                  <a:gd name="T50" fmla="*/ 8 w 12"/>
                  <a:gd name="T51" fmla="*/ 13 h 17"/>
                  <a:gd name="T52" fmla="*/ 9 w 12"/>
                  <a:gd name="T53" fmla="*/ 13 h 17"/>
                  <a:gd name="T54" fmla="*/ 8 w 12"/>
                  <a:gd name="T55" fmla="*/ 14 h 17"/>
                  <a:gd name="T56" fmla="*/ 9 w 12"/>
                  <a:gd name="T57" fmla="*/ 15 h 17"/>
                  <a:gd name="T58" fmla="*/ 9 w 12"/>
                  <a:gd name="T59" fmla="*/ 15 h 17"/>
                  <a:gd name="T60" fmla="*/ 9 w 12"/>
                  <a:gd name="T61" fmla="*/ 15 h 17"/>
                  <a:gd name="T62" fmla="*/ 9 w 12"/>
                  <a:gd name="T63" fmla="*/ 15 h 17"/>
                  <a:gd name="T64" fmla="*/ 5 w 12"/>
                  <a:gd name="T65" fmla="*/ 7 h 17"/>
                  <a:gd name="T66" fmla="*/ 5 w 12"/>
                  <a:gd name="T67" fmla="*/ 7 h 17"/>
                  <a:gd name="T68" fmla="*/ 5 w 12"/>
                  <a:gd name="T69" fmla="*/ 7 h 17"/>
                  <a:gd name="T70" fmla="*/ 5 w 12"/>
                  <a:gd name="T71" fmla="*/ 7 h 17"/>
                  <a:gd name="T72" fmla="*/ 5 w 12"/>
                  <a:gd name="T73" fmla="*/ 7 h 17"/>
                  <a:gd name="T74" fmla="*/ 4 w 12"/>
                  <a:gd name="T75" fmla="*/ 7 h 17"/>
                  <a:gd name="T76" fmla="*/ 4 w 12"/>
                  <a:gd name="T77" fmla="*/ 7 h 17"/>
                  <a:gd name="T78" fmla="*/ 4 w 12"/>
                  <a:gd name="T79" fmla="*/ 7 h 17"/>
                  <a:gd name="T80" fmla="*/ 4 w 12"/>
                  <a:gd name="T81" fmla="*/ 8 h 17"/>
                  <a:gd name="T82" fmla="*/ 7 w 12"/>
                  <a:gd name="T8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860"/>
              <p:cNvSpPr>
                <a:spLocks/>
              </p:cNvSpPr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861"/>
              <p:cNvSpPr>
                <a:spLocks/>
              </p:cNvSpPr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1 h 4"/>
                  <a:gd name="T8" fmla="*/ 4 w 5"/>
                  <a:gd name="T9" fmla="*/ 3 h 4"/>
                  <a:gd name="T10" fmla="*/ 1 w 5"/>
                  <a:gd name="T11" fmla="*/ 2 h 4"/>
                  <a:gd name="T12" fmla="*/ 2 w 5"/>
                  <a:gd name="T13" fmla="*/ 1 h 4"/>
                  <a:gd name="T14" fmla="*/ 1 w 5"/>
                  <a:gd name="T15" fmla="*/ 3 h 4"/>
                  <a:gd name="T16" fmla="*/ 2 w 5"/>
                  <a:gd name="T17" fmla="*/ 3 h 4"/>
                  <a:gd name="T18" fmla="*/ 3 w 5"/>
                  <a:gd name="T19" fmla="*/ 4 h 4"/>
                  <a:gd name="T20" fmla="*/ 5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862"/>
              <p:cNvSpPr>
                <a:spLocks/>
              </p:cNvSpPr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863"/>
              <p:cNvSpPr>
                <a:spLocks/>
              </p:cNvSpPr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864"/>
              <p:cNvSpPr>
                <a:spLocks/>
              </p:cNvSpPr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865"/>
              <p:cNvSpPr>
                <a:spLocks/>
              </p:cNvSpPr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19 h 20"/>
                  <a:gd name="T2" fmla="*/ 1 w 10"/>
                  <a:gd name="T3" fmla="*/ 18 h 20"/>
                  <a:gd name="T4" fmla="*/ 3 w 10"/>
                  <a:gd name="T5" fmla="*/ 19 h 20"/>
                  <a:gd name="T6" fmla="*/ 5 w 10"/>
                  <a:gd name="T7" fmla="*/ 20 h 20"/>
                  <a:gd name="T8" fmla="*/ 4 w 10"/>
                  <a:gd name="T9" fmla="*/ 18 h 20"/>
                  <a:gd name="T10" fmla="*/ 5 w 10"/>
                  <a:gd name="T11" fmla="*/ 18 h 20"/>
                  <a:gd name="T12" fmla="*/ 5 w 10"/>
                  <a:gd name="T13" fmla="*/ 16 h 20"/>
                  <a:gd name="T14" fmla="*/ 5 w 10"/>
                  <a:gd name="T15" fmla="*/ 13 h 20"/>
                  <a:gd name="T16" fmla="*/ 8 w 10"/>
                  <a:gd name="T17" fmla="*/ 6 h 20"/>
                  <a:gd name="T18" fmla="*/ 6 w 10"/>
                  <a:gd name="T19" fmla="*/ 5 h 20"/>
                  <a:gd name="T20" fmla="*/ 8 w 10"/>
                  <a:gd name="T21" fmla="*/ 5 h 20"/>
                  <a:gd name="T22" fmla="*/ 7 w 10"/>
                  <a:gd name="T23" fmla="*/ 5 h 20"/>
                  <a:gd name="T24" fmla="*/ 9 w 10"/>
                  <a:gd name="T25" fmla="*/ 3 h 20"/>
                  <a:gd name="T26" fmla="*/ 6 w 10"/>
                  <a:gd name="T27" fmla="*/ 2 h 20"/>
                  <a:gd name="T28" fmla="*/ 9 w 10"/>
                  <a:gd name="T29" fmla="*/ 2 h 20"/>
                  <a:gd name="T30" fmla="*/ 8 w 10"/>
                  <a:gd name="T31" fmla="*/ 1 h 20"/>
                  <a:gd name="T32" fmla="*/ 6 w 10"/>
                  <a:gd name="T33" fmla="*/ 1 h 20"/>
                  <a:gd name="T34" fmla="*/ 5 w 10"/>
                  <a:gd name="T35" fmla="*/ 0 h 20"/>
                  <a:gd name="T36" fmla="*/ 6 w 10"/>
                  <a:gd name="T37" fmla="*/ 6 h 20"/>
                  <a:gd name="T38" fmla="*/ 5 w 10"/>
                  <a:gd name="T39" fmla="*/ 6 h 20"/>
                  <a:gd name="T40" fmla="*/ 3 w 10"/>
                  <a:gd name="T41" fmla="*/ 8 h 20"/>
                  <a:gd name="T42" fmla="*/ 5 w 10"/>
                  <a:gd name="T43" fmla="*/ 10 h 20"/>
                  <a:gd name="T44" fmla="*/ 4 w 10"/>
                  <a:gd name="T45" fmla="*/ 11 h 20"/>
                  <a:gd name="T46" fmla="*/ 5 w 10"/>
                  <a:gd name="T47" fmla="*/ 11 h 20"/>
                  <a:gd name="T48" fmla="*/ 3 w 10"/>
                  <a:gd name="T49" fmla="*/ 12 h 20"/>
                  <a:gd name="T50" fmla="*/ 6 w 10"/>
                  <a:gd name="T51" fmla="*/ 12 h 20"/>
                  <a:gd name="T52" fmla="*/ 2 w 10"/>
                  <a:gd name="T53" fmla="*/ 13 h 20"/>
                  <a:gd name="T54" fmla="*/ 3 w 10"/>
                  <a:gd name="T55" fmla="*/ 13 h 20"/>
                  <a:gd name="T56" fmla="*/ 4 w 10"/>
                  <a:gd name="T57" fmla="*/ 14 h 20"/>
                  <a:gd name="T58" fmla="*/ 2 w 10"/>
                  <a:gd name="T59" fmla="*/ 14 h 20"/>
                  <a:gd name="T60" fmla="*/ 3 w 10"/>
                  <a:gd name="T61" fmla="*/ 16 h 20"/>
                  <a:gd name="T62" fmla="*/ 4 w 10"/>
                  <a:gd name="T63" fmla="*/ 16 h 20"/>
                  <a:gd name="T64" fmla="*/ 3 w 10"/>
                  <a:gd name="T65" fmla="*/ 18 h 20"/>
                  <a:gd name="T66" fmla="*/ 1 w 10"/>
                  <a:gd name="T67" fmla="*/ 16 h 20"/>
                  <a:gd name="T68" fmla="*/ 0 w 10"/>
                  <a:gd name="T69" fmla="*/ 16 h 20"/>
                  <a:gd name="T70" fmla="*/ 2 w 10"/>
                  <a:gd name="T71" fmla="*/ 18 h 20"/>
                  <a:gd name="T72" fmla="*/ 0 w 10"/>
                  <a:gd name="T7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866"/>
              <p:cNvSpPr>
                <a:spLocks/>
              </p:cNvSpPr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867"/>
              <p:cNvSpPr>
                <a:spLocks/>
              </p:cNvSpPr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869"/>
              <p:cNvSpPr>
                <a:spLocks/>
              </p:cNvSpPr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870"/>
              <p:cNvSpPr>
                <a:spLocks/>
              </p:cNvSpPr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871"/>
              <p:cNvSpPr>
                <a:spLocks/>
              </p:cNvSpPr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872"/>
              <p:cNvSpPr>
                <a:spLocks/>
              </p:cNvSpPr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5 w 8"/>
                  <a:gd name="T1" fmla="*/ 11 h 12"/>
                  <a:gd name="T2" fmla="*/ 7 w 8"/>
                  <a:gd name="T3" fmla="*/ 10 h 12"/>
                  <a:gd name="T4" fmla="*/ 4 w 8"/>
                  <a:gd name="T5" fmla="*/ 7 h 12"/>
                  <a:gd name="T6" fmla="*/ 7 w 8"/>
                  <a:gd name="T7" fmla="*/ 8 h 12"/>
                  <a:gd name="T8" fmla="*/ 6 w 8"/>
                  <a:gd name="T9" fmla="*/ 4 h 12"/>
                  <a:gd name="T10" fmla="*/ 7 w 8"/>
                  <a:gd name="T11" fmla="*/ 5 h 12"/>
                  <a:gd name="T12" fmla="*/ 4 w 8"/>
                  <a:gd name="T13" fmla="*/ 3 h 12"/>
                  <a:gd name="T14" fmla="*/ 7 w 8"/>
                  <a:gd name="T15" fmla="*/ 3 h 12"/>
                  <a:gd name="T16" fmla="*/ 8 w 8"/>
                  <a:gd name="T17" fmla="*/ 4 h 12"/>
                  <a:gd name="T18" fmla="*/ 7 w 8"/>
                  <a:gd name="T19" fmla="*/ 2 h 12"/>
                  <a:gd name="T20" fmla="*/ 5 w 8"/>
                  <a:gd name="T21" fmla="*/ 1 h 12"/>
                  <a:gd name="T22" fmla="*/ 3 w 8"/>
                  <a:gd name="T23" fmla="*/ 0 h 12"/>
                  <a:gd name="T24" fmla="*/ 4 w 8"/>
                  <a:gd name="T25" fmla="*/ 2 h 12"/>
                  <a:gd name="T26" fmla="*/ 3 w 8"/>
                  <a:gd name="T27" fmla="*/ 2 h 12"/>
                  <a:gd name="T28" fmla="*/ 4 w 8"/>
                  <a:gd name="T29" fmla="*/ 2 h 12"/>
                  <a:gd name="T30" fmla="*/ 3 w 8"/>
                  <a:gd name="T31" fmla="*/ 2 h 12"/>
                  <a:gd name="T32" fmla="*/ 3 w 8"/>
                  <a:gd name="T33" fmla="*/ 3 h 12"/>
                  <a:gd name="T34" fmla="*/ 3 w 8"/>
                  <a:gd name="T35" fmla="*/ 3 h 12"/>
                  <a:gd name="T36" fmla="*/ 4 w 8"/>
                  <a:gd name="T37" fmla="*/ 4 h 12"/>
                  <a:gd name="T38" fmla="*/ 3 w 8"/>
                  <a:gd name="T39" fmla="*/ 4 h 12"/>
                  <a:gd name="T40" fmla="*/ 4 w 8"/>
                  <a:gd name="T41" fmla="*/ 4 h 12"/>
                  <a:gd name="T42" fmla="*/ 2 w 8"/>
                  <a:gd name="T43" fmla="*/ 6 h 12"/>
                  <a:gd name="T44" fmla="*/ 3 w 8"/>
                  <a:gd name="T45" fmla="*/ 7 h 12"/>
                  <a:gd name="T46" fmla="*/ 2 w 8"/>
                  <a:gd name="T47" fmla="*/ 5 h 12"/>
                  <a:gd name="T48" fmla="*/ 5 w 8"/>
                  <a:gd name="T49" fmla="*/ 6 h 12"/>
                  <a:gd name="T50" fmla="*/ 2 w 8"/>
                  <a:gd name="T51" fmla="*/ 7 h 12"/>
                  <a:gd name="T52" fmla="*/ 2 w 8"/>
                  <a:gd name="T53" fmla="*/ 9 h 12"/>
                  <a:gd name="T54" fmla="*/ 2 w 8"/>
                  <a:gd name="T55" fmla="*/ 9 h 12"/>
                  <a:gd name="T56" fmla="*/ 3 w 8"/>
                  <a:gd name="T57" fmla="*/ 10 h 12"/>
                  <a:gd name="T58" fmla="*/ 3 w 8"/>
                  <a:gd name="T59" fmla="*/ 10 h 12"/>
                  <a:gd name="T60" fmla="*/ 4 w 8"/>
                  <a:gd name="T61" fmla="*/ 10 h 12"/>
                  <a:gd name="T62" fmla="*/ 3 w 8"/>
                  <a:gd name="T63" fmla="*/ 10 h 12"/>
                  <a:gd name="T64" fmla="*/ 5 w 8"/>
                  <a:gd name="T65" fmla="*/ 12 h 12"/>
                  <a:gd name="T66" fmla="*/ 4 w 8"/>
                  <a:gd name="T67" fmla="*/ 10 h 12"/>
                  <a:gd name="T68" fmla="*/ 5 w 8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873"/>
              <p:cNvSpPr>
                <a:spLocks/>
              </p:cNvSpPr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874"/>
              <p:cNvSpPr>
                <a:spLocks/>
              </p:cNvSpPr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4 w 8"/>
                  <a:gd name="T1" fmla="*/ 3 h 9"/>
                  <a:gd name="T2" fmla="*/ 3 w 8"/>
                  <a:gd name="T3" fmla="*/ 3 h 9"/>
                  <a:gd name="T4" fmla="*/ 6 w 8"/>
                  <a:gd name="T5" fmla="*/ 3 h 9"/>
                  <a:gd name="T6" fmla="*/ 6 w 8"/>
                  <a:gd name="T7" fmla="*/ 4 h 9"/>
                  <a:gd name="T8" fmla="*/ 3 w 8"/>
                  <a:gd name="T9" fmla="*/ 4 h 9"/>
                  <a:gd name="T10" fmla="*/ 3 w 8"/>
                  <a:gd name="T11" fmla="*/ 4 h 9"/>
                  <a:gd name="T12" fmla="*/ 5 w 8"/>
                  <a:gd name="T13" fmla="*/ 5 h 9"/>
                  <a:gd name="T14" fmla="*/ 5 w 8"/>
                  <a:gd name="T15" fmla="*/ 6 h 9"/>
                  <a:gd name="T16" fmla="*/ 5 w 8"/>
                  <a:gd name="T17" fmla="*/ 5 h 9"/>
                  <a:gd name="T18" fmla="*/ 3 w 8"/>
                  <a:gd name="T19" fmla="*/ 6 h 9"/>
                  <a:gd name="T20" fmla="*/ 7 w 8"/>
                  <a:gd name="T21" fmla="*/ 9 h 9"/>
                  <a:gd name="T22" fmla="*/ 7 w 8"/>
                  <a:gd name="T23" fmla="*/ 8 h 9"/>
                  <a:gd name="T24" fmla="*/ 5 w 8"/>
                  <a:gd name="T25" fmla="*/ 8 h 9"/>
                  <a:gd name="T26" fmla="*/ 6 w 8"/>
                  <a:gd name="T27" fmla="*/ 7 h 9"/>
                  <a:gd name="T28" fmla="*/ 7 w 8"/>
                  <a:gd name="T29" fmla="*/ 8 h 9"/>
                  <a:gd name="T30" fmla="*/ 8 w 8"/>
                  <a:gd name="T31" fmla="*/ 2 h 9"/>
                  <a:gd name="T32" fmla="*/ 8 w 8"/>
                  <a:gd name="T33" fmla="*/ 3 h 9"/>
                  <a:gd name="T34" fmla="*/ 6 w 8"/>
                  <a:gd name="T35" fmla="*/ 2 h 9"/>
                  <a:gd name="T36" fmla="*/ 4 w 8"/>
                  <a:gd name="T37" fmla="*/ 2 h 9"/>
                  <a:gd name="T38" fmla="*/ 5 w 8"/>
                  <a:gd name="T39" fmla="*/ 2 h 9"/>
                  <a:gd name="T40" fmla="*/ 3 w 8"/>
                  <a:gd name="T41" fmla="*/ 1 h 9"/>
                  <a:gd name="T42" fmla="*/ 2 w 8"/>
                  <a:gd name="T43" fmla="*/ 0 h 9"/>
                  <a:gd name="T44" fmla="*/ 2 w 8"/>
                  <a:gd name="T45" fmla="*/ 2 h 9"/>
                  <a:gd name="T46" fmla="*/ 4 w 8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875"/>
              <p:cNvSpPr>
                <a:spLocks/>
              </p:cNvSpPr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876"/>
              <p:cNvSpPr>
                <a:spLocks/>
              </p:cNvSpPr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877"/>
              <p:cNvSpPr>
                <a:spLocks/>
              </p:cNvSpPr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878"/>
              <p:cNvSpPr>
                <a:spLocks/>
              </p:cNvSpPr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3 w 4"/>
                  <a:gd name="T7" fmla="*/ 1 h 2"/>
                  <a:gd name="T8" fmla="*/ 3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879"/>
              <p:cNvSpPr>
                <a:spLocks/>
              </p:cNvSpPr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5 w 11"/>
                  <a:gd name="T1" fmla="*/ 3 h 16"/>
                  <a:gd name="T2" fmla="*/ 5 w 11"/>
                  <a:gd name="T3" fmla="*/ 4 h 16"/>
                  <a:gd name="T4" fmla="*/ 4 w 11"/>
                  <a:gd name="T5" fmla="*/ 4 h 16"/>
                  <a:gd name="T6" fmla="*/ 4 w 11"/>
                  <a:gd name="T7" fmla="*/ 5 h 16"/>
                  <a:gd name="T8" fmla="*/ 4 w 11"/>
                  <a:gd name="T9" fmla="*/ 5 h 16"/>
                  <a:gd name="T10" fmla="*/ 5 w 11"/>
                  <a:gd name="T11" fmla="*/ 7 h 16"/>
                  <a:gd name="T12" fmla="*/ 6 w 11"/>
                  <a:gd name="T13" fmla="*/ 7 h 16"/>
                  <a:gd name="T14" fmla="*/ 4 w 11"/>
                  <a:gd name="T15" fmla="*/ 8 h 16"/>
                  <a:gd name="T16" fmla="*/ 7 w 11"/>
                  <a:gd name="T17" fmla="*/ 8 h 16"/>
                  <a:gd name="T18" fmla="*/ 6 w 11"/>
                  <a:gd name="T19" fmla="*/ 10 h 16"/>
                  <a:gd name="T20" fmla="*/ 6 w 11"/>
                  <a:gd name="T21" fmla="*/ 10 h 16"/>
                  <a:gd name="T22" fmla="*/ 6 w 11"/>
                  <a:gd name="T23" fmla="*/ 11 h 16"/>
                  <a:gd name="T24" fmla="*/ 4 w 11"/>
                  <a:gd name="T25" fmla="*/ 11 h 16"/>
                  <a:gd name="T26" fmla="*/ 4 w 11"/>
                  <a:gd name="T27" fmla="*/ 12 h 16"/>
                  <a:gd name="T28" fmla="*/ 3 w 11"/>
                  <a:gd name="T29" fmla="*/ 12 h 16"/>
                  <a:gd name="T30" fmla="*/ 4 w 11"/>
                  <a:gd name="T31" fmla="*/ 13 h 16"/>
                  <a:gd name="T32" fmla="*/ 7 w 11"/>
                  <a:gd name="T33" fmla="*/ 11 h 16"/>
                  <a:gd name="T34" fmla="*/ 7 w 11"/>
                  <a:gd name="T35" fmla="*/ 11 h 16"/>
                  <a:gd name="T36" fmla="*/ 5 w 11"/>
                  <a:gd name="T37" fmla="*/ 11 h 16"/>
                  <a:gd name="T38" fmla="*/ 4 w 11"/>
                  <a:gd name="T39" fmla="*/ 10 h 16"/>
                  <a:gd name="T40" fmla="*/ 4 w 11"/>
                  <a:gd name="T41" fmla="*/ 13 h 16"/>
                  <a:gd name="T42" fmla="*/ 3 w 11"/>
                  <a:gd name="T43" fmla="*/ 13 h 16"/>
                  <a:gd name="T44" fmla="*/ 4 w 11"/>
                  <a:gd name="T45" fmla="*/ 11 h 16"/>
                  <a:gd name="T46" fmla="*/ 3 w 11"/>
                  <a:gd name="T47" fmla="*/ 11 h 16"/>
                  <a:gd name="T48" fmla="*/ 2 w 11"/>
                  <a:gd name="T49" fmla="*/ 9 h 16"/>
                  <a:gd name="T50" fmla="*/ 1 w 11"/>
                  <a:gd name="T51" fmla="*/ 12 h 16"/>
                  <a:gd name="T52" fmla="*/ 0 w 11"/>
                  <a:gd name="T53" fmla="*/ 12 h 16"/>
                  <a:gd name="T54" fmla="*/ 0 w 11"/>
                  <a:gd name="T55" fmla="*/ 15 h 16"/>
                  <a:gd name="T56" fmla="*/ 5 w 11"/>
                  <a:gd name="T57" fmla="*/ 15 h 16"/>
                  <a:gd name="T58" fmla="*/ 6 w 11"/>
                  <a:gd name="T59" fmla="*/ 13 h 16"/>
                  <a:gd name="T60" fmla="*/ 6 w 11"/>
                  <a:gd name="T61" fmla="*/ 15 h 16"/>
                  <a:gd name="T62" fmla="*/ 6 w 11"/>
                  <a:gd name="T63" fmla="*/ 13 h 16"/>
                  <a:gd name="T64" fmla="*/ 8 w 11"/>
                  <a:gd name="T65" fmla="*/ 13 h 16"/>
                  <a:gd name="T66" fmla="*/ 6 w 11"/>
                  <a:gd name="T67" fmla="*/ 12 h 16"/>
                  <a:gd name="T68" fmla="*/ 9 w 11"/>
                  <a:gd name="T69" fmla="*/ 12 h 16"/>
                  <a:gd name="T70" fmla="*/ 8 w 11"/>
                  <a:gd name="T71" fmla="*/ 5 h 16"/>
                  <a:gd name="T72" fmla="*/ 7 w 11"/>
                  <a:gd name="T73" fmla="*/ 5 h 16"/>
                  <a:gd name="T74" fmla="*/ 7 w 11"/>
                  <a:gd name="T75" fmla="*/ 2 h 16"/>
                  <a:gd name="T76" fmla="*/ 6 w 11"/>
                  <a:gd name="T77" fmla="*/ 2 h 16"/>
                  <a:gd name="T78" fmla="*/ 9 w 11"/>
                  <a:gd name="T79" fmla="*/ 2 h 16"/>
                  <a:gd name="T80" fmla="*/ 9 w 11"/>
                  <a:gd name="T81" fmla="*/ 1 h 16"/>
                  <a:gd name="T82" fmla="*/ 8 w 11"/>
                  <a:gd name="T83" fmla="*/ 2 h 16"/>
                  <a:gd name="T84" fmla="*/ 9 w 11"/>
                  <a:gd name="T85" fmla="*/ 1 h 16"/>
                  <a:gd name="T86" fmla="*/ 5 w 11"/>
                  <a:gd name="T87" fmla="*/ 1 h 16"/>
                  <a:gd name="T88" fmla="*/ 3 w 11"/>
                  <a:gd name="T89" fmla="*/ 3 h 16"/>
                  <a:gd name="T90" fmla="*/ 5 w 11"/>
                  <a:gd name="T9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880"/>
              <p:cNvSpPr>
                <a:spLocks/>
              </p:cNvSpPr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881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1883"/>
              <p:cNvSpPr>
                <a:spLocks/>
              </p:cNvSpPr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1884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1885"/>
              <p:cNvSpPr>
                <a:spLocks/>
              </p:cNvSpPr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1886"/>
              <p:cNvSpPr>
                <a:spLocks/>
              </p:cNvSpPr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6 w 10"/>
                  <a:gd name="T1" fmla="*/ 2 h 35"/>
                  <a:gd name="T2" fmla="*/ 4 w 10"/>
                  <a:gd name="T3" fmla="*/ 1 h 35"/>
                  <a:gd name="T4" fmla="*/ 2 w 10"/>
                  <a:gd name="T5" fmla="*/ 2 h 35"/>
                  <a:gd name="T6" fmla="*/ 3 w 10"/>
                  <a:gd name="T7" fmla="*/ 4 h 35"/>
                  <a:gd name="T8" fmla="*/ 3 w 10"/>
                  <a:gd name="T9" fmla="*/ 8 h 35"/>
                  <a:gd name="T10" fmla="*/ 2 w 10"/>
                  <a:gd name="T11" fmla="*/ 10 h 35"/>
                  <a:gd name="T12" fmla="*/ 4 w 10"/>
                  <a:gd name="T13" fmla="*/ 14 h 35"/>
                  <a:gd name="T14" fmla="*/ 3 w 10"/>
                  <a:gd name="T15" fmla="*/ 15 h 35"/>
                  <a:gd name="T16" fmla="*/ 2 w 10"/>
                  <a:gd name="T17" fmla="*/ 16 h 35"/>
                  <a:gd name="T18" fmla="*/ 5 w 10"/>
                  <a:gd name="T19" fmla="*/ 17 h 35"/>
                  <a:gd name="T20" fmla="*/ 5 w 10"/>
                  <a:gd name="T21" fmla="*/ 19 h 35"/>
                  <a:gd name="T22" fmla="*/ 4 w 10"/>
                  <a:gd name="T23" fmla="*/ 20 h 35"/>
                  <a:gd name="T24" fmla="*/ 4 w 10"/>
                  <a:gd name="T25" fmla="*/ 23 h 35"/>
                  <a:gd name="T26" fmla="*/ 3 w 10"/>
                  <a:gd name="T27" fmla="*/ 25 h 35"/>
                  <a:gd name="T28" fmla="*/ 4 w 10"/>
                  <a:gd name="T29" fmla="*/ 27 h 35"/>
                  <a:gd name="T30" fmla="*/ 5 w 10"/>
                  <a:gd name="T31" fmla="*/ 28 h 35"/>
                  <a:gd name="T32" fmla="*/ 4 w 10"/>
                  <a:gd name="T33" fmla="*/ 29 h 35"/>
                  <a:gd name="T34" fmla="*/ 4 w 10"/>
                  <a:gd name="T35" fmla="*/ 30 h 35"/>
                  <a:gd name="T36" fmla="*/ 3 w 10"/>
                  <a:gd name="T37" fmla="*/ 33 h 35"/>
                  <a:gd name="T38" fmla="*/ 6 w 10"/>
                  <a:gd name="T39" fmla="*/ 29 h 35"/>
                  <a:gd name="T40" fmla="*/ 6 w 10"/>
                  <a:gd name="T41" fmla="*/ 32 h 35"/>
                  <a:gd name="T42" fmla="*/ 4 w 10"/>
                  <a:gd name="T43" fmla="*/ 31 h 35"/>
                  <a:gd name="T44" fmla="*/ 6 w 10"/>
                  <a:gd name="T45" fmla="*/ 31 h 35"/>
                  <a:gd name="T46" fmla="*/ 7 w 10"/>
                  <a:gd name="T47" fmla="*/ 29 h 35"/>
                  <a:gd name="T48" fmla="*/ 6 w 10"/>
                  <a:gd name="T49" fmla="*/ 29 h 35"/>
                  <a:gd name="T50" fmla="*/ 5 w 10"/>
                  <a:gd name="T51" fmla="*/ 27 h 35"/>
                  <a:gd name="T52" fmla="*/ 6 w 10"/>
                  <a:gd name="T53" fmla="*/ 24 h 35"/>
                  <a:gd name="T54" fmla="*/ 7 w 10"/>
                  <a:gd name="T55" fmla="*/ 24 h 35"/>
                  <a:gd name="T56" fmla="*/ 8 w 10"/>
                  <a:gd name="T57" fmla="*/ 24 h 35"/>
                  <a:gd name="T58" fmla="*/ 8 w 10"/>
                  <a:gd name="T59" fmla="*/ 24 h 35"/>
                  <a:gd name="T60" fmla="*/ 4 w 10"/>
                  <a:gd name="T61" fmla="*/ 21 h 35"/>
                  <a:gd name="T62" fmla="*/ 6 w 10"/>
                  <a:gd name="T63" fmla="*/ 19 h 35"/>
                  <a:gd name="T64" fmla="*/ 6 w 10"/>
                  <a:gd name="T65" fmla="*/ 18 h 35"/>
                  <a:gd name="T66" fmla="*/ 7 w 10"/>
                  <a:gd name="T67" fmla="*/ 17 h 35"/>
                  <a:gd name="T68" fmla="*/ 8 w 10"/>
                  <a:gd name="T69" fmla="*/ 16 h 35"/>
                  <a:gd name="T70" fmla="*/ 4 w 10"/>
                  <a:gd name="T71" fmla="*/ 12 h 35"/>
                  <a:gd name="T72" fmla="*/ 6 w 10"/>
                  <a:gd name="T73" fmla="*/ 12 h 35"/>
                  <a:gd name="T74" fmla="*/ 7 w 10"/>
                  <a:gd name="T75" fmla="*/ 10 h 35"/>
                  <a:gd name="T76" fmla="*/ 5 w 10"/>
                  <a:gd name="T77" fmla="*/ 9 h 35"/>
                  <a:gd name="T78" fmla="*/ 5 w 10"/>
                  <a:gd name="T79" fmla="*/ 7 h 35"/>
                  <a:gd name="T80" fmla="*/ 8 w 10"/>
                  <a:gd name="T81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1887"/>
              <p:cNvSpPr>
                <a:spLocks/>
              </p:cNvSpPr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1888"/>
              <p:cNvSpPr>
                <a:spLocks/>
              </p:cNvSpPr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889"/>
              <p:cNvSpPr>
                <a:spLocks/>
              </p:cNvSpPr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1891"/>
              <p:cNvSpPr>
                <a:spLocks/>
              </p:cNvSpPr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7 w 8"/>
                  <a:gd name="T1" fmla="*/ 4 h 19"/>
                  <a:gd name="T2" fmla="*/ 6 w 8"/>
                  <a:gd name="T3" fmla="*/ 3 h 19"/>
                  <a:gd name="T4" fmla="*/ 7 w 8"/>
                  <a:gd name="T5" fmla="*/ 2 h 19"/>
                  <a:gd name="T6" fmla="*/ 5 w 8"/>
                  <a:gd name="T7" fmla="*/ 0 h 19"/>
                  <a:gd name="T8" fmla="*/ 4 w 8"/>
                  <a:gd name="T9" fmla="*/ 9 h 19"/>
                  <a:gd name="T10" fmla="*/ 3 w 8"/>
                  <a:gd name="T11" fmla="*/ 9 h 19"/>
                  <a:gd name="T12" fmla="*/ 4 w 8"/>
                  <a:gd name="T13" fmla="*/ 12 h 19"/>
                  <a:gd name="T14" fmla="*/ 2 w 8"/>
                  <a:gd name="T15" fmla="*/ 11 h 19"/>
                  <a:gd name="T16" fmla="*/ 2 w 8"/>
                  <a:gd name="T17" fmla="*/ 14 h 19"/>
                  <a:gd name="T18" fmla="*/ 3 w 8"/>
                  <a:gd name="T19" fmla="*/ 14 h 19"/>
                  <a:gd name="T20" fmla="*/ 3 w 8"/>
                  <a:gd name="T21" fmla="*/ 14 h 19"/>
                  <a:gd name="T22" fmla="*/ 3 w 8"/>
                  <a:gd name="T23" fmla="*/ 14 h 19"/>
                  <a:gd name="T24" fmla="*/ 3 w 8"/>
                  <a:gd name="T25" fmla="*/ 15 h 19"/>
                  <a:gd name="T26" fmla="*/ 3 w 8"/>
                  <a:gd name="T27" fmla="*/ 15 h 19"/>
                  <a:gd name="T28" fmla="*/ 3 w 8"/>
                  <a:gd name="T29" fmla="*/ 16 h 19"/>
                  <a:gd name="T30" fmla="*/ 2 w 8"/>
                  <a:gd name="T31" fmla="*/ 16 h 19"/>
                  <a:gd name="T32" fmla="*/ 3 w 8"/>
                  <a:gd name="T33" fmla="*/ 19 h 19"/>
                  <a:gd name="T34" fmla="*/ 4 w 8"/>
                  <a:gd name="T35" fmla="*/ 19 h 19"/>
                  <a:gd name="T36" fmla="*/ 4 w 8"/>
                  <a:gd name="T37" fmla="*/ 17 h 19"/>
                  <a:gd name="T38" fmla="*/ 4 w 8"/>
                  <a:gd name="T39" fmla="*/ 17 h 19"/>
                  <a:gd name="T40" fmla="*/ 3 w 8"/>
                  <a:gd name="T41" fmla="*/ 16 h 19"/>
                  <a:gd name="T42" fmla="*/ 5 w 8"/>
                  <a:gd name="T43" fmla="*/ 17 h 19"/>
                  <a:gd name="T44" fmla="*/ 7 w 8"/>
                  <a:gd name="T45" fmla="*/ 15 h 19"/>
                  <a:gd name="T46" fmla="*/ 7 w 8"/>
                  <a:gd name="T47" fmla="*/ 15 h 19"/>
                  <a:gd name="T48" fmla="*/ 6 w 8"/>
                  <a:gd name="T49" fmla="*/ 14 h 19"/>
                  <a:gd name="T50" fmla="*/ 5 w 8"/>
                  <a:gd name="T51" fmla="*/ 15 h 19"/>
                  <a:gd name="T52" fmla="*/ 3 w 8"/>
                  <a:gd name="T53" fmla="*/ 14 h 19"/>
                  <a:gd name="T54" fmla="*/ 4 w 8"/>
                  <a:gd name="T55" fmla="*/ 13 h 19"/>
                  <a:gd name="T56" fmla="*/ 5 w 8"/>
                  <a:gd name="T57" fmla="*/ 14 h 19"/>
                  <a:gd name="T58" fmla="*/ 5 w 8"/>
                  <a:gd name="T59" fmla="*/ 13 h 19"/>
                  <a:gd name="T60" fmla="*/ 7 w 8"/>
                  <a:gd name="T61" fmla="*/ 13 h 19"/>
                  <a:gd name="T62" fmla="*/ 5 w 8"/>
                  <a:gd name="T63" fmla="*/ 12 h 19"/>
                  <a:gd name="T64" fmla="*/ 6 w 8"/>
                  <a:gd name="T65" fmla="*/ 9 h 19"/>
                  <a:gd name="T66" fmla="*/ 7 w 8"/>
                  <a:gd name="T67" fmla="*/ 10 h 19"/>
                  <a:gd name="T68" fmla="*/ 5 w 8"/>
                  <a:gd name="T69" fmla="*/ 9 h 19"/>
                  <a:gd name="T70" fmla="*/ 7 w 8"/>
                  <a:gd name="T71" fmla="*/ 7 h 19"/>
                  <a:gd name="T72" fmla="*/ 6 w 8"/>
                  <a:gd name="T73" fmla="*/ 7 h 19"/>
                  <a:gd name="T74" fmla="*/ 7 w 8"/>
                  <a:gd name="T75" fmla="*/ 5 h 19"/>
                  <a:gd name="T76" fmla="*/ 7 w 8"/>
                  <a:gd name="T77" fmla="*/ 5 h 19"/>
                  <a:gd name="T78" fmla="*/ 5 w 8"/>
                  <a:gd name="T79" fmla="*/ 3 h 19"/>
                  <a:gd name="T80" fmla="*/ 7 w 8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1892"/>
              <p:cNvSpPr>
                <a:spLocks/>
              </p:cNvSpPr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893"/>
              <p:cNvSpPr>
                <a:spLocks/>
              </p:cNvSpPr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4 w 6"/>
                  <a:gd name="T1" fmla="*/ 4 h 10"/>
                  <a:gd name="T2" fmla="*/ 3 w 6"/>
                  <a:gd name="T3" fmla="*/ 3 h 10"/>
                  <a:gd name="T4" fmla="*/ 1 w 6"/>
                  <a:gd name="T5" fmla="*/ 7 h 10"/>
                  <a:gd name="T6" fmla="*/ 2 w 6"/>
                  <a:gd name="T7" fmla="*/ 9 h 10"/>
                  <a:gd name="T8" fmla="*/ 1 w 6"/>
                  <a:gd name="T9" fmla="*/ 8 h 10"/>
                  <a:gd name="T10" fmla="*/ 2 w 6"/>
                  <a:gd name="T11" fmla="*/ 10 h 10"/>
                  <a:gd name="T12" fmla="*/ 2 w 6"/>
                  <a:gd name="T13" fmla="*/ 9 h 10"/>
                  <a:gd name="T14" fmla="*/ 2 w 6"/>
                  <a:gd name="T15" fmla="*/ 9 h 10"/>
                  <a:gd name="T16" fmla="*/ 2 w 6"/>
                  <a:gd name="T17" fmla="*/ 9 h 10"/>
                  <a:gd name="T18" fmla="*/ 3 w 6"/>
                  <a:gd name="T19" fmla="*/ 9 h 10"/>
                  <a:gd name="T20" fmla="*/ 2 w 6"/>
                  <a:gd name="T21" fmla="*/ 7 h 10"/>
                  <a:gd name="T22" fmla="*/ 4 w 6"/>
                  <a:gd name="T23" fmla="*/ 8 h 10"/>
                  <a:gd name="T24" fmla="*/ 5 w 6"/>
                  <a:gd name="T25" fmla="*/ 6 h 10"/>
                  <a:gd name="T26" fmla="*/ 4 w 6"/>
                  <a:gd name="T27" fmla="*/ 6 h 10"/>
                  <a:gd name="T28" fmla="*/ 3 w 6"/>
                  <a:gd name="T29" fmla="*/ 6 h 10"/>
                  <a:gd name="T30" fmla="*/ 5 w 6"/>
                  <a:gd name="T31" fmla="*/ 6 h 10"/>
                  <a:gd name="T32" fmla="*/ 5 w 6"/>
                  <a:gd name="T33" fmla="*/ 3 h 10"/>
                  <a:gd name="T34" fmla="*/ 4 w 6"/>
                  <a:gd name="T35" fmla="*/ 1 h 10"/>
                  <a:gd name="T36" fmla="*/ 5 w 6"/>
                  <a:gd name="T37" fmla="*/ 2 h 10"/>
                  <a:gd name="T38" fmla="*/ 6 w 6"/>
                  <a:gd name="T39" fmla="*/ 2 h 10"/>
                  <a:gd name="T40" fmla="*/ 3 w 6"/>
                  <a:gd name="T41" fmla="*/ 0 h 10"/>
                  <a:gd name="T42" fmla="*/ 4 w 6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1895"/>
              <p:cNvSpPr>
                <a:spLocks/>
              </p:cNvSpPr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1896"/>
              <p:cNvSpPr>
                <a:spLocks/>
              </p:cNvSpPr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897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898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899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900"/>
              <p:cNvSpPr>
                <a:spLocks/>
              </p:cNvSpPr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901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1902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1903"/>
              <p:cNvSpPr>
                <a:spLocks/>
              </p:cNvSpPr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1904"/>
              <p:cNvSpPr>
                <a:spLocks/>
              </p:cNvSpPr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1905"/>
              <p:cNvSpPr>
                <a:spLocks/>
              </p:cNvSpPr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1907"/>
              <p:cNvSpPr>
                <a:spLocks/>
              </p:cNvSpPr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2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" name="Group 2109"/>
            <p:cNvGrpSpPr>
              <a:grpSpLocks/>
            </p:cNvGrpSpPr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376" name="Freeform 1909"/>
              <p:cNvSpPr>
                <a:spLocks/>
              </p:cNvSpPr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910"/>
              <p:cNvSpPr>
                <a:spLocks/>
              </p:cNvSpPr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912"/>
              <p:cNvSpPr>
                <a:spLocks/>
              </p:cNvSpPr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2 h 3"/>
                  <a:gd name="T10" fmla="*/ 0 w 4"/>
                  <a:gd name="T11" fmla="*/ 3 h 3"/>
                  <a:gd name="T12" fmla="*/ 1 w 4"/>
                  <a:gd name="T13" fmla="*/ 3 h 3"/>
                  <a:gd name="T14" fmla="*/ 1 w 4"/>
                  <a:gd name="T15" fmla="*/ 2 h 3"/>
                  <a:gd name="T16" fmla="*/ 3 w 4"/>
                  <a:gd name="T17" fmla="*/ 3 h 3"/>
                  <a:gd name="T18" fmla="*/ 3 w 4"/>
                  <a:gd name="T19" fmla="*/ 1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3 w 4"/>
                  <a:gd name="T27" fmla="*/ 1 h 3"/>
                  <a:gd name="T28" fmla="*/ 4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4 w 4"/>
                  <a:gd name="T35" fmla="*/ 0 h 3"/>
                  <a:gd name="T36" fmla="*/ 3 w 4"/>
                  <a:gd name="T37" fmla="*/ 2 h 3"/>
                  <a:gd name="T38" fmla="*/ 3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1 w 4"/>
                  <a:gd name="T53" fmla="*/ 0 h 3"/>
                  <a:gd name="T54" fmla="*/ 1 w 4"/>
                  <a:gd name="T55" fmla="*/ 1 h 3"/>
                  <a:gd name="T56" fmla="*/ 1 w 4"/>
                  <a:gd name="T57" fmla="*/ 2 h 3"/>
                  <a:gd name="T58" fmla="*/ 1 w 4"/>
                  <a:gd name="T59" fmla="*/ 1 h 3"/>
                  <a:gd name="T60" fmla="*/ 1 w 4"/>
                  <a:gd name="T61" fmla="*/ 1 h 3"/>
                  <a:gd name="T62" fmla="*/ 1 w 4"/>
                  <a:gd name="T63" fmla="*/ 2 h 3"/>
                  <a:gd name="T64" fmla="*/ 1 w 4"/>
                  <a:gd name="T65" fmla="*/ 2 h 3"/>
                  <a:gd name="T66" fmla="*/ 1 w 4"/>
                  <a:gd name="T67" fmla="*/ 0 h 3"/>
                  <a:gd name="T68" fmla="*/ 1 w 4"/>
                  <a:gd name="T69" fmla="*/ 0 h 3"/>
                  <a:gd name="T70" fmla="*/ 1 w 4"/>
                  <a:gd name="T71" fmla="*/ 1 h 3"/>
                  <a:gd name="T72" fmla="*/ 0 w 4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914"/>
              <p:cNvSpPr>
                <a:spLocks/>
              </p:cNvSpPr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915"/>
              <p:cNvSpPr>
                <a:spLocks/>
              </p:cNvSpPr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916"/>
              <p:cNvSpPr>
                <a:spLocks/>
              </p:cNvSpPr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917"/>
              <p:cNvSpPr>
                <a:spLocks/>
              </p:cNvSpPr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919"/>
              <p:cNvSpPr>
                <a:spLocks/>
              </p:cNvSpPr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3 h 4"/>
                  <a:gd name="T4" fmla="*/ 1 w 2"/>
                  <a:gd name="T5" fmla="*/ 2 h 4"/>
                  <a:gd name="T6" fmla="*/ 1 w 2"/>
                  <a:gd name="T7" fmla="*/ 3 h 4"/>
                  <a:gd name="T8" fmla="*/ 2 w 2"/>
                  <a:gd name="T9" fmla="*/ 2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1 h 4"/>
                  <a:gd name="T22" fmla="*/ 2 w 2"/>
                  <a:gd name="T23" fmla="*/ 1 h 4"/>
                  <a:gd name="T24" fmla="*/ 2 w 2"/>
                  <a:gd name="T25" fmla="*/ 1 h 4"/>
                  <a:gd name="T26" fmla="*/ 2 w 2"/>
                  <a:gd name="T27" fmla="*/ 1 h 4"/>
                  <a:gd name="T28" fmla="*/ 2 w 2"/>
                  <a:gd name="T29" fmla="*/ 1 h 4"/>
                  <a:gd name="T30" fmla="*/ 2 w 2"/>
                  <a:gd name="T31" fmla="*/ 0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2 h 4"/>
                  <a:gd name="T38" fmla="*/ 2 w 2"/>
                  <a:gd name="T39" fmla="*/ 1 h 4"/>
                  <a:gd name="T40" fmla="*/ 2 w 2"/>
                  <a:gd name="T41" fmla="*/ 1 h 4"/>
                  <a:gd name="T42" fmla="*/ 1 w 2"/>
                  <a:gd name="T43" fmla="*/ 0 h 4"/>
                  <a:gd name="T44" fmla="*/ 1 w 2"/>
                  <a:gd name="T45" fmla="*/ 1 h 4"/>
                  <a:gd name="T46" fmla="*/ 1 w 2"/>
                  <a:gd name="T47" fmla="*/ 0 h 4"/>
                  <a:gd name="T48" fmla="*/ 1 w 2"/>
                  <a:gd name="T49" fmla="*/ 2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0 w 2"/>
                  <a:gd name="T61" fmla="*/ 2 h 4"/>
                  <a:gd name="T62" fmla="*/ 0 w 2"/>
                  <a:gd name="T63" fmla="*/ 2 h 4"/>
                  <a:gd name="T64" fmla="*/ 0 w 2"/>
                  <a:gd name="T65" fmla="*/ 3 h 4"/>
                  <a:gd name="T66" fmla="*/ 0 w 2"/>
                  <a:gd name="T67" fmla="*/ 2 h 4"/>
                  <a:gd name="T68" fmla="*/ 0 w 2"/>
                  <a:gd name="T6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920"/>
              <p:cNvSpPr>
                <a:spLocks/>
              </p:cNvSpPr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921"/>
              <p:cNvSpPr>
                <a:spLocks/>
              </p:cNvSpPr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1 w 1"/>
                  <a:gd name="T1" fmla="*/ 3 h 5"/>
                  <a:gd name="T2" fmla="*/ 1 w 1"/>
                  <a:gd name="T3" fmla="*/ 2 h 5"/>
                  <a:gd name="T4" fmla="*/ 1 w 1"/>
                  <a:gd name="T5" fmla="*/ 3 h 5"/>
                  <a:gd name="T6" fmla="*/ 1 w 1"/>
                  <a:gd name="T7" fmla="*/ 4 h 5"/>
                  <a:gd name="T8" fmla="*/ 1 w 1"/>
                  <a:gd name="T9" fmla="*/ 2 h 5"/>
                  <a:gd name="T10" fmla="*/ 1 w 1"/>
                  <a:gd name="T11" fmla="*/ 2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5 h 5"/>
                  <a:gd name="T22" fmla="*/ 0 w 1"/>
                  <a:gd name="T23" fmla="*/ 4 h 5"/>
                  <a:gd name="T24" fmla="*/ 0 w 1"/>
                  <a:gd name="T25" fmla="*/ 3 h 5"/>
                  <a:gd name="T26" fmla="*/ 0 w 1"/>
                  <a:gd name="T27" fmla="*/ 4 h 5"/>
                  <a:gd name="T28" fmla="*/ 0 w 1"/>
                  <a:gd name="T29" fmla="*/ 4 h 5"/>
                  <a:gd name="T30" fmla="*/ 1 w 1"/>
                  <a:gd name="T31" fmla="*/ 4 h 5"/>
                  <a:gd name="T32" fmla="*/ 1 w 1"/>
                  <a:gd name="T33" fmla="*/ 4 h 5"/>
                  <a:gd name="T34" fmla="*/ 1 w 1"/>
                  <a:gd name="T35" fmla="*/ 4 h 5"/>
                  <a:gd name="T36" fmla="*/ 1 w 1"/>
                  <a:gd name="T37" fmla="*/ 2 h 5"/>
                  <a:gd name="T38" fmla="*/ 1 w 1"/>
                  <a:gd name="T39" fmla="*/ 3 h 5"/>
                  <a:gd name="T40" fmla="*/ 1 w 1"/>
                  <a:gd name="T41" fmla="*/ 2 h 5"/>
                  <a:gd name="T42" fmla="*/ 1 w 1"/>
                  <a:gd name="T43" fmla="*/ 1 h 5"/>
                  <a:gd name="T44" fmla="*/ 1 w 1"/>
                  <a:gd name="T45" fmla="*/ 1 h 5"/>
                  <a:gd name="T46" fmla="*/ 1 w 1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922"/>
              <p:cNvSpPr>
                <a:spLocks/>
              </p:cNvSpPr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923"/>
              <p:cNvSpPr>
                <a:spLocks/>
              </p:cNvSpPr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925"/>
              <p:cNvSpPr>
                <a:spLocks/>
              </p:cNvSpPr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926"/>
              <p:cNvSpPr>
                <a:spLocks/>
              </p:cNvSpPr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2 h 7"/>
                  <a:gd name="T4" fmla="*/ 3 w 4"/>
                  <a:gd name="T5" fmla="*/ 1 h 7"/>
                  <a:gd name="T6" fmla="*/ 3 w 4"/>
                  <a:gd name="T7" fmla="*/ 1 h 7"/>
                  <a:gd name="T8" fmla="*/ 3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1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2 h 7"/>
                  <a:gd name="T24" fmla="*/ 2 w 4"/>
                  <a:gd name="T25" fmla="*/ 1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1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1 h 7"/>
                  <a:gd name="T40" fmla="*/ 0 w 4"/>
                  <a:gd name="T41" fmla="*/ 2 h 7"/>
                  <a:gd name="T42" fmla="*/ 0 w 4"/>
                  <a:gd name="T43" fmla="*/ 1 h 7"/>
                  <a:gd name="T44" fmla="*/ 0 w 4"/>
                  <a:gd name="T45" fmla="*/ 3 h 7"/>
                  <a:gd name="T46" fmla="*/ 1 w 4"/>
                  <a:gd name="T47" fmla="*/ 3 h 7"/>
                  <a:gd name="T48" fmla="*/ 1 w 4"/>
                  <a:gd name="T49" fmla="*/ 1 h 7"/>
                  <a:gd name="T50" fmla="*/ 1 w 4"/>
                  <a:gd name="T51" fmla="*/ 3 h 7"/>
                  <a:gd name="T52" fmla="*/ 1 w 4"/>
                  <a:gd name="T53" fmla="*/ 2 h 7"/>
                  <a:gd name="T54" fmla="*/ 1 w 4"/>
                  <a:gd name="T55" fmla="*/ 3 h 7"/>
                  <a:gd name="T56" fmla="*/ 1 w 4"/>
                  <a:gd name="T57" fmla="*/ 2 h 7"/>
                  <a:gd name="T58" fmla="*/ 1 w 4"/>
                  <a:gd name="T59" fmla="*/ 3 h 7"/>
                  <a:gd name="T60" fmla="*/ 1 w 4"/>
                  <a:gd name="T61" fmla="*/ 2 h 7"/>
                  <a:gd name="T62" fmla="*/ 1 w 4"/>
                  <a:gd name="T63" fmla="*/ 3 h 7"/>
                  <a:gd name="T64" fmla="*/ 3 w 4"/>
                  <a:gd name="T65" fmla="*/ 3 h 7"/>
                  <a:gd name="T66" fmla="*/ 3 w 4"/>
                  <a:gd name="T67" fmla="*/ 2 h 7"/>
                  <a:gd name="T68" fmla="*/ 3 w 4"/>
                  <a:gd name="T69" fmla="*/ 2 h 7"/>
                  <a:gd name="T70" fmla="*/ 3 w 4"/>
                  <a:gd name="T71" fmla="*/ 2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3 h 7"/>
                  <a:gd name="T78" fmla="*/ 3 w 4"/>
                  <a:gd name="T79" fmla="*/ 3 h 7"/>
                  <a:gd name="T80" fmla="*/ 3 w 4"/>
                  <a:gd name="T81" fmla="*/ 1 h 7"/>
                  <a:gd name="T82" fmla="*/ 3 w 4"/>
                  <a:gd name="T83" fmla="*/ 0 h 7"/>
                  <a:gd name="T84" fmla="*/ 3 w 4"/>
                  <a:gd name="T8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927"/>
              <p:cNvSpPr>
                <a:spLocks/>
              </p:cNvSpPr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928"/>
              <p:cNvSpPr>
                <a:spLocks/>
              </p:cNvSpPr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930"/>
              <p:cNvSpPr>
                <a:spLocks/>
              </p:cNvSpPr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931"/>
              <p:cNvSpPr>
                <a:spLocks/>
              </p:cNvSpPr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932"/>
              <p:cNvSpPr>
                <a:spLocks/>
              </p:cNvSpPr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933"/>
              <p:cNvSpPr>
                <a:spLocks/>
              </p:cNvSpPr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5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3 h 6"/>
                  <a:gd name="T10" fmla="*/ 4 w 5"/>
                  <a:gd name="T11" fmla="*/ 2 h 6"/>
                  <a:gd name="T12" fmla="*/ 4 w 5"/>
                  <a:gd name="T13" fmla="*/ 3 h 6"/>
                  <a:gd name="T14" fmla="*/ 3 w 5"/>
                  <a:gd name="T15" fmla="*/ 3 h 6"/>
                  <a:gd name="T16" fmla="*/ 3 w 5"/>
                  <a:gd name="T17" fmla="*/ 3 h 6"/>
                  <a:gd name="T18" fmla="*/ 3 w 5"/>
                  <a:gd name="T19" fmla="*/ 4 h 6"/>
                  <a:gd name="T20" fmla="*/ 3 w 5"/>
                  <a:gd name="T21" fmla="*/ 4 h 6"/>
                  <a:gd name="T22" fmla="*/ 2 w 5"/>
                  <a:gd name="T23" fmla="*/ 4 h 6"/>
                  <a:gd name="T24" fmla="*/ 2 w 5"/>
                  <a:gd name="T25" fmla="*/ 4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3 h 6"/>
                  <a:gd name="T34" fmla="*/ 1 w 5"/>
                  <a:gd name="T35" fmla="*/ 4 h 6"/>
                  <a:gd name="T36" fmla="*/ 0 w 5"/>
                  <a:gd name="T37" fmla="*/ 3 h 6"/>
                  <a:gd name="T38" fmla="*/ 0 w 5"/>
                  <a:gd name="T39" fmla="*/ 4 h 6"/>
                  <a:gd name="T40" fmla="*/ 0 w 5"/>
                  <a:gd name="T41" fmla="*/ 3 h 6"/>
                  <a:gd name="T42" fmla="*/ 0 w 5"/>
                  <a:gd name="T43" fmla="*/ 5 h 6"/>
                  <a:gd name="T44" fmla="*/ 0 w 5"/>
                  <a:gd name="T45" fmla="*/ 5 h 6"/>
                  <a:gd name="T46" fmla="*/ 1 w 5"/>
                  <a:gd name="T47" fmla="*/ 5 h 6"/>
                  <a:gd name="T48" fmla="*/ 1 w 5"/>
                  <a:gd name="T49" fmla="*/ 5 h 6"/>
                  <a:gd name="T50" fmla="*/ 1 w 5"/>
                  <a:gd name="T51" fmla="*/ 5 h 6"/>
                  <a:gd name="T52" fmla="*/ 2 w 5"/>
                  <a:gd name="T53" fmla="*/ 5 h 6"/>
                  <a:gd name="T54" fmla="*/ 2 w 5"/>
                  <a:gd name="T55" fmla="*/ 5 h 6"/>
                  <a:gd name="T56" fmla="*/ 2 w 5"/>
                  <a:gd name="T57" fmla="*/ 5 h 6"/>
                  <a:gd name="T58" fmla="*/ 2 w 5"/>
                  <a:gd name="T59" fmla="*/ 5 h 6"/>
                  <a:gd name="T60" fmla="*/ 2 w 5"/>
                  <a:gd name="T61" fmla="*/ 5 h 6"/>
                  <a:gd name="T62" fmla="*/ 2 w 5"/>
                  <a:gd name="T63" fmla="*/ 5 h 6"/>
                  <a:gd name="T64" fmla="*/ 3 w 5"/>
                  <a:gd name="T65" fmla="*/ 6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5 w 5"/>
                  <a:gd name="T75" fmla="*/ 4 h 6"/>
                  <a:gd name="T76" fmla="*/ 5 w 5"/>
                  <a:gd name="T77" fmla="*/ 3 h 6"/>
                  <a:gd name="T78" fmla="*/ 5 w 5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934"/>
              <p:cNvSpPr>
                <a:spLocks/>
              </p:cNvSpPr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935"/>
              <p:cNvSpPr>
                <a:spLocks/>
              </p:cNvSpPr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936"/>
              <p:cNvSpPr>
                <a:spLocks/>
              </p:cNvSpPr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938"/>
              <p:cNvSpPr>
                <a:spLocks/>
              </p:cNvSpPr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0 w 4"/>
                  <a:gd name="T5" fmla="*/ 2 h 4"/>
                  <a:gd name="T6" fmla="*/ 0 w 4"/>
                  <a:gd name="T7" fmla="*/ 3 h 4"/>
                  <a:gd name="T8" fmla="*/ 2 w 4"/>
                  <a:gd name="T9" fmla="*/ 2 h 4"/>
                  <a:gd name="T10" fmla="*/ 2 w 4"/>
                  <a:gd name="T11" fmla="*/ 3 h 4"/>
                  <a:gd name="T12" fmla="*/ 2 w 4"/>
                  <a:gd name="T13" fmla="*/ 2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2 h 4"/>
                  <a:gd name="T42" fmla="*/ 3 w 4"/>
                  <a:gd name="T43" fmla="*/ 1 h 4"/>
                  <a:gd name="T44" fmla="*/ 3 w 4"/>
                  <a:gd name="T45" fmla="*/ 0 h 4"/>
                  <a:gd name="T46" fmla="*/ 3 w 4"/>
                  <a:gd name="T47" fmla="*/ 0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2 h 4"/>
                  <a:gd name="T54" fmla="*/ 2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2 w 4"/>
                  <a:gd name="T61" fmla="*/ 1 h 4"/>
                  <a:gd name="T62" fmla="*/ 2 w 4"/>
                  <a:gd name="T63" fmla="*/ 2 h 4"/>
                  <a:gd name="T64" fmla="*/ 2 w 4"/>
                  <a:gd name="T65" fmla="*/ 2 h 4"/>
                  <a:gd name="T66" fmla="*/ 2 w 4"/>
                  <a:gd name="T67" fmla="*/ 1 h 4"/>
                  <a:gd name="T68" fmla="*/ 2 w 4"/>
                  <a:gd name="T69" fmla="*/ 2 h 4"/>
                  <a:gd name="T70" fmla="*/ 1 w 4"/>
                  <a:gd name="T71" fmla="*/ 1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3 h 4"/>
                  <a:gd name="T80" fmla="*/ 1 w 4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939"/>
              <p:cNvSpPr>
                <a:spLocks/>
              </p:cNvSpPr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940"/>
              <p:cNvSpPr>
                <a:spLocks/>
              </p:cNvSpPr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2 w 4"/>
                  <a:gd name="T1" fmla="*/ 3 h 5"/>
                  <a:gd name="T2" fmla="*/ 1 w 4"/>
                  <a:gd name="T3" fmla="*/ 3 h 5"/>
                  <a:gd name="T4" fmla="*/ 2 w 4"/>
                  <a:gd name="T5" fmla="*/ 5 h 5"/>
                  <a:gd name="T6" fmla="*/ 3 w 4"/>
                  <a:gd name="T7" fmla="*/ 4 h 5"/>
                  <a:gd name="T8" fmla="*/ 3 w 4"/>
                  <a:gd name="T9" fmla="*/ 5 h 5"/>
                  <a:gd name="T10" fmla="*/ 4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3 w 4"/>
                  <a:gd name="T17" fmla="*/ 4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3 w 4"/>
                  <a:gd name="T25" fmla="*/ 3 h 5"/>
                  <a:gd name="T26" fmla="*/ 3 w 4"/>
                  <a:gd name="T27" fmla="*/ 3 h 5"/>
                  <a:gd name="T28" fmla="*/ 2 w 4"/>
                  <a:gd name="T29" fmla="*/ 4 h 5"/>
                  <a:gd name="T30" fmla="*/ 3 w 4"/>
                  <a:gd name="T31" fmla="*/ 3 h 5"/>
                  <a:gd name="T32" fmla="*/ 2 w 4"/>
                  <a:gd name="T33" fmla="*/ 2 h 5"/>
                  <a:gd name="T34" fmla="*/ 1 w 4"/>
                  <a:gd name="T35" fmla="*/ 1 h 5"/>
                  <a:gd name="T36" fmla="*/ 2 w 4"/>
                  <a:gd name="T37" fmla="*/ 1 h 5"/>
                  <a:gd name="T38" fmla="*/ 2 w 4"/>
                  <a:gd name="T39" fmla="*/ 1 h 5"/>
                  <a:gd name="T40" fmla="*/ 1 w 4"/>
                  <a:gd name="T41" fmla="*/ 0 h 5"/>
                  <a:gd name="T42" fmla="*/ 2 w 4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943"/>
              <p:cNvSpPr>
                <a:spLocks/>
              </p:cNvSpPr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0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944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945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946"/>
              <p:cNvSpPr>
                <a:spLocks/>
              </p:cNvSpPr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947"/>
              <p:cNvSpPr>
                <a:spLocks/>
              </p:cNvSpPr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948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949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950"/>
              <p:cNvSpPr>
                <a:spLocks/>
              </p:cNvSpPr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951"/>
              <p:cNvSpPr>
                <a:spLocks/>
              </p:cNvSpPr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952"/>
              <p:cNvSpPr>
                <a:spLocks/>
              </p:cNvSpPr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3 h 3"/>
                  <a:gd name="T1" fmla="*/ 2 h 3"/>
                  <a:gd name="T2" fmla="*/ 3 h 3"/>
                  <a:gd name="T3" fmla="*/ 2 h 3"/>
                  <a:gd name="T4" fmla="*/ 3 h 3"/>
                  <a:gd name="T5" fmla="*/ 2 h 3"/>
                  <a:gd name="T6" fmla="*/ 3 h 3"/>
                  <a:gd name="T7" fmla="*/ 2 h 3"/>
                  <a:gd name="T8" fmla="*/ 2 h 3"/>
                  <a:gd name="T9" fmla="*/ 1 h 3"/>
                  <a:gd name="T10" fmla="*/ 1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953"/>
              <p:cNvSpPr>
                <a:spLocks/>
              </p:cNvSpPr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954"/>
              <p:cNvSpPr>
                <a:spLocks/>
              </p:cNvSpPr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3 h 3"/>
                  <a:gd name="T5" fmla="*/ 1 h 3"/>
                  <a:gd name="T6" fmla="*/ 2 h 3"/>
                  <a:gd name="T7" fmla="*/ 2 h 3"/>
                  <a:gd name="T8" fmla="*/ 2 h 3"/>
                  <a:gd name="T9" fmla="*/ 2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955"/>
              <p:cNvSpPr>
                <a:spLocks/>
              </p:cNvSpPr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956"/>
              <p:cNvSpPr>
                <a:spLocks/>
              </p:cNvSpPr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958"/>
              <p:cNvSpPr>
                <a:spLocks/>
              </p:cNvSpPr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3 h 3"/>
                  <a:gd name="T12" fmla="*/ 0 w 3"/>
                  <a:gd name="T13" fmla="*/ 2 h 3"/>
                  <a:gd name="T14" fmla="*/ 1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2 h 3"/>
                  <a:gd name="T22" fmla="*/ 2 w 3"/>
                  <a:gd name="T23" fmla="*/ 2 h 3"/>
                  <a:gd name="T24" fmla="*/ 3 w 3"/>
                  <a:gd name="T25" fmla="*/ 2 h 3"/>
                  <a:gd name="T26" fmla="*/ 3 w 3"/>
                  <a:gd name="T27" fmla="*/ 1 h 3"/>
                  <a:gd name="T28" fmla="*/ 3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3 w 3"/>
                  <a:gd name="T35" fmla="*/ 0 h 3"/>
                  <a:gd name="T36" fmla="*/ 2 w 3"/>
                  <a:gd name="T37" fmla="*/ 2 h 3"/>
                  <a:gd name="T38" fmla="*/ 2 w 3"/>
                  <a:gd name="T39" fmla="*/ 1 h 3"/>
                  <a:gd name="T40" fmla="*/ 1 w 3"/>
                  <a:gd name="T41" fmla="*/ 0 h 3"/>
                  <a:gd name="T42" fmla="*/ 1 w 3"/>
                  <a:gd name="T43" fmla="*/ 2 h 3"/>
                  <a:gd name="T44" fmla="*/ 1 w 3"/>
                  <a:gd name="T45" fmla="*/ 1 h 3"/>
                  <a:gd name="T46" fmla="*/ 1 w 3"/>
                  <a:gd name="T47" fmla="*/ 2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0 h 3"/>
                  <a:gd name="T54" fmla="*/ 1 w 3"/>
                  <a:gd name="T55" fmla="*/ 1 h 3"/>
                  <a:gd name="T56" fmla="*/ 1 w 3"/>
                  <a:gd name="T57" fmla="*/ 2 h 3"/>
                  <a:gd name="T58" fmla="*/ 1 w 3"/>
                  <a:gd name="T59" fmla="*/ 1 h 3"/>
                  <a:gd name="T60" fmla="*/ 0 w 3"/>
                  <a:gd name="T61" fmla="*/ 1 h 3"/>
                  <a:gd name="T62" fmla="*/ 0 w 3"/>
                  <a:gd name="T63" fmla="*/ 2 h 3"/>
                  <a:gd name="T64" fmla="*/ 0 w 3"/>
                  <a:gd name="T65" fmla="*/ 2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1 h 3"/>
                  <a:gd name="T72" fmla="*/ 0 w 3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960"/>
              <p:cNvSpPr>
                <a:spLocks/>
              </p:cNvSpPr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962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963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965"/>
              <p:cNvSpPr>
                <a:spLocks/>
              </p:cNvSpPr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2 h 3"/>
                  <a:gd name="T10" fmla="*/ 1 w 2"/>
                  <a:gd name="T11" fmla="*/ 3 h 3"/>
                  <a:gd name="T12" fmla="*/ 1 w 2"/>
                  <a:gd name="T13" fmla="*/ 1 h 3"/>
                  <a:gd name="T14" fmla="*/ 1 w 2"/>
                  <a:gd name="T15" fmla="*/ 3 h 3"/>
                  <a:gd name="T16" fmla="*/ 1 w 2"/>
                  <a:gd name="T17" fmla="*/ 3 h 3"/>
                  <a:gd name="T18" fmla="*/ 1 w 2"/>
                  <a:gd name="T19" fmla="*/ 2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1 h 3"/>
                  <a:gd name="T30" fmla="*/ 1 w 2"/>
                  <a:gd name="T31" fmla="*/ 0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1 h 3"/>
                  <a:gd name="T38" fmla="*/ 1 w 2"/>
                  <a:gd name="T39" fmla="*/ 1 h 3"/>
                  <a:gd name="T40" fmla="*/ 1 w 2"/>
                  <a:gd name="T41" fmla="*/ 1 h 3"/>
                  <a:gd name="T42" fmla="*/ 1 w 2"/>
                  <a:gd name="T43" fmla="*/ 0 h 3"/>
                  <a:gd name="T44" fmla="*/ 1 w 2"/>
                  <a:gd name="T45" fmla="*/ 1 h 3"/>
                  <a:gd name="T46" fmla="*/ 1 w 2"/>
                  <a:gd name="T47" fmla="*/ 0 h 3"/>
                  <a:gd name="T48" fmla="*/ 1 w 2"/>
                  <a:gd name="T49" fmla="*/ 2 h 3"/>
                  <a:gd name="T50" fmla="*/ 1 w 2"/>
                  <a:gd name="T51" fmla="*/ 1 h 3"/>
                  <a:gd name="T52" fmla="*/ 0 w 2"/>
                  <a:gd name="T53" fmla="*/ 1 h 3"/>
                  <a:gd name="T54" fmla="*/ 0 w 2"/>
                  <a:gd name="T55" fmla="*/ 1 h 3"/>
                  <a:gd name="T56" fmla="*/ 0 w 2"/>
                  <a:gd name="T57" fmla="*/ 1 h 3"/>
                  <a:gd name="T58" fmla="*/ 0 w 2"/>
                  <a:gd name="T59" fmla="*/ 1 h 3"/>
                  <a:gd name="T60" fmla="*/ 0 w 2"/>
                  <a:gd name="T61" fmla="*/ 2 h 3"/>
                  <a:gd name="T62" fmla="*/ 0 w 2"/>
                  <a:gd name="T63" fmla="*/ 1 h 3"/>
                  <a:gd name="T64" fmla="*/ 0 w 2"/>
                  <a:gd name="T65" fmla="*/ 2 h 3"/>
                  <a:gd name="T66" fmla="*/ 0 w 2"/>
                  <a:gd name="T67" fmla="*/ 2 h 3"/>
                  <a:gd name="T68" fmla="*/ 0 w 2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966"/>
              <p:cNvSpPr>
                <a:spLocks/>
              </p:cNvSpPr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967"/>
              <p:cNvSpPr>
                <a:spLocks/>
              </p:cNvSpPr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1 w 2"/>
                  <a:gd name="T1" fmla="*/ 2 h 5"/>
                  <a:gd name="T2" fmla="*/ 2 w 2"/>
                  <a:gd name="T3" fmla="*/ 2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4 h 5"/>
                  <a:gd name="T22" fmla="*/ 0 w 2"/>
                  <a:gd name="T23" fmla="*/ 4 h 5"/>
                  <a:gd name="T24" fmla="*/ 1 w 2"/>
                  <a:gd name="T25" fmla="*/ 3 h 5"/>
                  <a:gd name="T26" fmla="*/ 1 w 2"/>
                  <a:gd name="T27" fmla="*/ 3 h 5"/>
                  <a:gd name="T28" fmla="*/ 0 w 2"/>
                  <a:gd name="T29" fmla="*/ 4 h 5"/>
                  <a:gd name="T30" fmla="*/ 1 w 2"/>
                  <a:gd name="T31" fmla="*/ 4 h 5"/>
                  <a:gd name="T32" fmla="*/ 1 w 2"/>
                  <a:gd name="T33" fmla="*/ 4 h 5"/>
                  <a:gd name="T34" fmla="*/ 1 w 2"/>
                  <a:gd name="T35" fmla="*/ 3 h 5"/>
                  <a:gd name="T36" fmla="*/ 2 w 2"/>
                  <a:gd name="T37" fmla="*/ 2 h 5"/>
                  <a:gd name="T38" fmla="*/ 2 w 2"/>
                  <a:gd name="T39" fmla="*/ 3 h 5"/>
                  <a:gd name="T40" fmla="*/ 2 w 2"/>
                  <a:gd name="T41" fmla="*/ 1 h 5"/>
                  <a:gd name="T42" fmla="*/ 2 w 2"/>
                  <a:gd name="T43" fmla="*/ 1 h 5"/>
                  <a:gd name="T44" fmla="*/ 2 w 2"/>
                  <a:gd name="T45" fmla="*/ 1 h 5"/>
                  <a:gd name="T46" fmla="*/ 1 w 2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969"/>
              <p:cNvSpPr>
                <a:spLocks/>
              </p:cNvSpPr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971"/>
              <p:cNvSpPr>
                <a:spLocks/>
              </p:cNvSpPr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972"/>
              <p:cNvSpPr>
                <a:spLocks/>
              </p:cNvSpPr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2 h 5"/>
                  <a:gd name="T6" fmla="*/ 1 w 3"/>
                  <a:gd name="T7" fmla="*/ 1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4 h 5"/>
                  <a:gd name="T18" fmla="*/ 0 w 3"/>
                  <a:gd name="T19" fmla="*/ 4 h 5"/>
                  <a:gd name="T20" fmla="*/ 0 w 3"/>
                  <a:gd name="T21" fmla="*/ 3 h 5"/>
                  <a:gd name="T22" fmla="*/ 0 w 3"/>
                  <a:gd name="T23" fmla="*/ 5 h 5"/>
                  <a:gd name="T24" fmla="*/ 1 w 3"/>
                  <a:gd name="T25" fmla="*/ 3 h 5"/>
                  <a:gd name="T26" fmla="*/ 1 w 3"/>
                  <a:gd name="T27" fmla="*/ 3 h 5"/>
                  <a:gd name="T28" fmla="*/ 1 w 3"/>
                  <a:gd name="T29" fmla="*/ 4 h 5"/>
                  <a:gd name="T30" fmla="*/ 1 w 3"/>
                  <a:gd name="T31" fmla="*/ 4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4 h 5"/>
                  <a:gd name="T40" fmla="*/ 1 w 3"/>
                  <a:gd name="T41" fmla="*/ 5 h 5"/>
                  <a:gd name="T42" fmla="*/ 2 w 3"/>
                  <a:gd name="T43" fmla="*/ 3 h 5"/>
                  <a:gd name="T44" fmla="*/ 2 w 3"/>
                  <a:gd name="T45" fmla="*/ 3 h 5"/>
                  <a:gd name="T46" fmla="*/ 2 w 3"/>
                  <a:gd name="T47" fmla="*/ 5 h 5"/>
                  <a:gd name="T48" fmla="*/ 2 w 3"/>
                  <a:gd name="T49" fmla="*/ 4 h 5"/>
                  <a:gd name="T50" fmla="*/ 2 w 3"/>
                  <a:gd name="T51" fmla="*/ 5 h 5"/>
                  <a:gd name="T52" fmla="*/ 2 w 3"/>
                  <a:gd name="T53" fmla="*/ 4 h 5"/>
                  <a:gd name="T54" fmla="*/ 2 w 3"/>
                  <a:gd name="T55" fmla="*/ 4 h 5"/>
                  <a:gd name="T56" fmla="*/ 3 w 3"/>
                  <a:gd name="T57" fmla="*/ 2 h 5"/>
                  <a:gd name="T58" fmla="*/ 2 w 3"/>
                  <a:gd name="T59" fmla="*/ 3 h 5"/>
                  <a:gd name="T60" fmla="*/ 1 w 3"/>
                  <a:gd name="T61" fmla="*/ 3 h 5"/>
                  <a:gd name="T62" fmla="*/ 2 w 3"/>
                  <a:gd name="T63" fmla="*/ 2 h 5"/>
                  <a:gd name="T64" fmla="*/ 1 w 3"/>
                  <a:gd name="T65" fmla="*/ 3 h 5"/>
                  <a:gd name="T66" fmla="*/ 1 w 3"/>
                  <a:gd name="T67" fmla="*/ 2 h 5"/>
                  <a:gd name="T68" fmla="*/ 1 w 3"/>
                  <a:gd name="T69" fmla="*/ 3 h 5"/>
                  <a:gd name="T70" fmla="*/ 1 w 3"/>
                  <a:gd name="T71" fmla="*/ 2 h 5"/>
                  <a:gd name="T72" fmla="*/ 0 w 3"/>
                  <a:gd name="T73" fmla="*/ 4 h 5"/>
                  <a:gd name="T74" fmla="*/ 0 w 3"/>
                  <a:gd name="T75" fmla="*/ 3 h 5"/>
                  <a:gd name="T76" fmla="*/ 1 w 3"/>
                  <a:gd name="T77" fmla="*/ 3 h 5"/>
                  <a:gd name="T78" fmla="*/ 1 w 3"/>
                  <a:gd name="T79" fmla="*/ 2 h 5"/>
                  <a:gd name="T80" fmla="*/ 1 w 3"/>
                  <a:gd name="T81" fmla="*/ 4 h 5"/>
                  <a:gd name="T82" fmla="*/ 1 w 3"/>
                  <a:gd name="T83" fmla="*/ 4 h 5"/>
                  <a:gd name="T84" fmla="*/ 1 w 3"/>
                  <a:gd name="T85" fmla="*/ 3 h 5"/>
                  <a:gd name="T86" fmla="*/ 1 w 3"/>
                  <a:gd name="T87" fmla="*/ 4 h 5"/>
                  <a:gd name="T88" fmla="*/ 1 w 3"/>
                  <a:gd name="T89" fmla="*/ 2 h 5"/>
                  <a:gd name="T90" fmla="*/ 1 w 3"/>
                  <a:gd name="T91" fmla="*/ 1 h 5"/>
                  <a:gd name="T92" fmla="*/ 1 w 3"/>
                  <a:gd name="T9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973"/>
              <p:cNvSpPr>
                <a:spLocks/>
              </p:cNvSpPr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974"/>
              <p:cNvSpPr>
                <a:spLocks/>
              </p:cNvSpPr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977"/>
              <p:cNvSpPr>
                <a:spLocks/>
              </p:cNvSpPr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978"/>
              <p:cNvSpPr>
                <a:spLocks/>
              </p:cNvSpPr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979"/>
              <p:cNvSpPr>
                <a:spLocks/>
              </p:cNvSpPr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3 h 7"/>
                  <a:gd name="T10" fmla="*/ 5 w 6"/>
                  <a:gd name="T11" fmla="*/ 3 h 7"/>
                  <a:gd name="T12" fmla="*/ 4 w 6"/>
                  <a:gd name="T13" fmla="*/ 4 h 7"/>
                  <a:gd name="T14" fmla="*/ 4 w 6"/>
                  <a:gd name="T15" fmla="*/ 3 h 7"/>
                  <a:gd name="T16" fmla="*/ 4 w 6"/>
                  <a:gd name="T17" fmla="*/ 4 h 7"/>
                  <a:gd name="T18" fmla="*/ 3 w 6"/>
                  <a:gd name="T19" fmla="*/ 4 h 7"/>
                  <a:gd name="T20" fmla="*/ 3 w 6"/>
                  <a:gd name="T21" fmla="*/ 5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2 w 6"/>
                  <a:gd name="T31" fmla="*/ 5 h 7"/>
                  <a:gd name="T32" fmla="*/ 2 w 6"/>
                  <a:gd name="T33" fmla="*/ 3 h 7"/>
                  <a:gd name="T34" fmla="*/ 2 w 6"/>
                  <a:gd name="T35" fmla="*/ 3 h 7"/>
                  <a:gd name="T36" fmla="*/ 1 w 6"/>
                  <a:gd name="T37" fmla="*/ 3 h 7"/>
                  <a:gd name="T38" fmla="*/ 0 w 6"/>
                  <a:gd name="T39" fmla="*/ 5 h 7"/>
                  <a:gd name="T40" fmla="*/ 1 w 6"/>
                  <a:gd name="T41" fmla="*/ 5 h 7"/>
                  <a:gd name="T42" fmla="*/ 1 w 6"/>
                  <a:gd name="T43" fmla="*/ 4 h 7"/>
                  <a:gd name="T44" fmla="*/ 1 w 6"/>
                  <a:gd name="T45" fmla="*/ 5 h 7"/>
                  <a:gd name="T46" fmla="*/ 1 w 6"/>
                  <a:gd name="T47" fmla="*/ 5 h 7"/>
                  <a:gd name="T48" fmla="*/ 2 w 6"/>
                  <a:gd name="T49" fmla="*/ 5 h 7"/>
                  <a:gd name="T50" fmla="*/ 2 w 6"/>
                  <a:gd name="T51" fmla="*/ 4 h 7"/>
                  <a:gd name="T52" fmla="*/ 2 w 6"/>
                  <a:gd name="T53" fmla="*/ 5 h 7"/>
                  <a:gd name="T54" fmla="*/ 2 w 6"/>
                  <a:gd name="T55" fmla="*/ 5 h 7"/>
                  <a:gd name="T56" fmla="*/ 2 w 6"/>
                  <a:gd name="T57" fmla="*/ 6 h 7"/>
                  <a:gd name="T58" fmla="*/ 2 w 6"/>
                  <a:gd name="T59" fmla="*/ 6 h 7"/>
                  <a:gd name="T60" fmla="*/ 3 w 6"/>
                  <a:gd name="T61" fmla="*/ 4 h 7"/>
                  <a:gd name="T62" fmla="*/ 3 w 6"/>
                  <a:gd name="T63" fmla="*/ 5 h 7"/>
                  <a:gd name="T64" fmla="*/ 3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3 h 7"/>
                  <a:gd name="T72" fmla="*/ 5 w 6"/>
                  <a:gd name="T73" fmla="*/ 4 h 7"/>
                  <a:gd name="T74" fmla="*/ 5 w 6"/>
                  <a:gd name="T75" fmla="*/ 5 h 7"/>
                  <a:gd name="T76" fmla="*/ 5 w 6"/>
                  <a:gd name="T77" fmla="*/ 4 h 7"/>
                  <a:gd name="T78" fmla="*/ 5 w 6"/>
                  <a:gd name="T79" fmla="*/ 3 h 7"/>
                  <a:gd name="T80" fmla="*/ 5 w 6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980"/>
              <p:cNvSpPr>
                <a:spLocks/>
              </p:cNvSpPr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981"/>
              <p:cNvSpPr>
                <a:spLocks/>
              </p:cNvSpPr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982"/>
              <p:cNvSpPr>
                <a:spLocks/>
              </p:cNvSpPr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984"/>
              <p:cNvSpPr>
                <a:spLocks/>
              </p:cNvSpPr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0 w 3"/>
                  <a:gd name="T7" fmla="*/ 3 h 4"/>
                  <a:gd name="T8" fmla="*/ 2 w 3"/>
                  <a:gd name="T9" fmla="*/ 3 h 4"/>
                  <a:gd name="T10" fmla="*/ 1 w 3"/>
                  <a:gd name="T11" fmla="*/ 3 h 4"/>
                  <a:gd name="T12" fmla="*/ 2 w 3"/>
                  <a:gd name="T13" fmla="*/ 2 h 4"/>
                  <a:gd name="T14" fmla="*/ 2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3 h 4"/>
                  <a:gd name="T22" fmla="*/ 2 w 3"/>
                  <a:gd name="T23" fmla="*/ 3 h 4"/>
                  <a:gd name="T24" fmla="*/ 3 w 3"/>
                  <a:gd name="T25" fmla="*/ 3 h 4"/>
                  <a:gd name="T26" fmla="*/ 3 w 3"/>
                  <a:gd name="T27" fmla="*/ 3 h 4"/>
                  <a:gd name="T28" fmla="*/ 3 w 3"/>
                  <a:gd name="T29" fmla="*/ 2 h 4"/>
                  <a:gd name="T30" fmla="*/ 3 w 3"/>
                  <a:gd name="T31" fmla="*/ 3 h 4"/>
                  <a:gd name="T32" fmla="*/ 3 w 3"/>
                  <a:gd name="T33" fmla="*/ 2 h 4"/>
                  <a:gd name="T34" fmla="*/ 3 w 3"/>
                  <a:gd name="T35" fmla="*/ 2 h 4"/>
                  <a:gd name="T36" fmla="*/ 3 w 3"/>
                  <a:gd name="T37" fmla="*/ 2 h 4"/>
                  <a:gd name="T38" fmla="*/ 3 w 3"/>
                  <a:gd name="T39" fmla="*/ 2 h 4"/>
                  <a:gd name="T40" fmla="*/ 3 w 3"/>
                  <a:gd name="T41" fmla="*/ 2 h 4"/>
                  <a:gd name="T42" fmla="*/ 3 w 3"/>
                  <a:gd name="T43" fmla="*/ 1 h 4"/>
                  <a:gd name="T44" fmla="*/ 3 w 3"/>
                  <a:gd name="T45" fmla="*/ 1 h 4"/>
                  <a:gd name="T46" fmla="*/ 3 w 3"/>
                  <a:gd name="T47" fmla="*/ 1 h 4"/>
                  <a:gd name="T48" fmla="*/ 3 w 3"/>
                  <a:gd name="T49" fmla="*/ 1 h 4"/>
                  <a:gd name="T50" fmla="*/ 3 w 3"/>
                  <a:gd name="T51" fmla="*/ 1 h 4"/>
                  <a:gd name="T52" fmla="*/ 2 w 3"/>
                  <a:gd name="T53" fmla="*/ 2 h 4"/>
                  <a:gd name="T54" fmla="*/ 2 w 3"/>
                  <a:gd name="T55" fmla="*/ 2 h 4"/>
                  <a:gd name="T56" fmla="*/ 3 w 3"/>
                  <a:gd name="T57" fmla="*/ 2 h 4"/>
                  <a:gd name="T58" fmla="*/ 2 w 3"/>
                  <a:gd name="T59" fmla="*/ 2 h 4"/>
                  <a:gd name="T60" fmla="*/ 3 w 3"/>
                  <a:gd name="T61" fmla="*/ 1 h 4"/>
                  <a:gd name="T62" fmla="*/ 2 w 3"/>
                  <a:gd name="T63" fmla="*/ 2 h 4"/>
                  <a:gd name="T64" fmla="*/ 2 w 3"/>
                  <a:gd name="T65" fmla="*/ 2 h 4"/>
                  <a:gd name="T66" fmla="*/ 2 w 3"/>
                  <a:gd name="T67" fmla="*/ 1 h 4"/>
                  <a:gd name="T68" fmla="*/ 2 w 3"/>
                  <a:gd name="T69" fmla="*/ 2 h 4"/>
                  <a:gd name="T70" fmla="*/ 1 w 3"/>
                  <a:gd name="T71" fmla="*/ 1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3 h 4"/>
                  <a:gd name="T80" fmla="*/ 1 w 3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985"/>
              <p:cNvSpPr>
                <a:spLocks/>
              </p:cNvSpPr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986"/>
              <p:cNvSpPr>
                <a:spLocks/>
              </p:cNvSpPr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1 w 4"/>
                  <a:gd name="T1" fmla="*/ 6 h 8"/>
                  <a:gd name="T2" fmla="*/ 1 w 4"/>
                  <a:gd name="T3" fmla="*/ 7 h 8"/>
                  <a:gd name="T4" fmla="*/ 1 w 4"/>
                  <a:gd name="T5" fmla="*/ 7 h 8"/>
                  <a:gd name="T6" fmla="*/ 2 w 4"/>
                  <a:gd name="T7" fmla="*/ 6 h 8"/>
                  <a:gd name="T8" fmla="*/ 2 w 4"/>
                  <a:gd name="T9" fmla="*/ 7 h 8"/>
                  <a:gd name="T10" fmla="*/ 2 w 4"/>
                  <a:gd name="T11" fmla="*/ 6 h 8"/>
                  <a:gd name="T12" fmla="*/ 2 w 4"/>
                  <a:gd name="T13" fmla="*/ 7 h 8"/>
                  <a:gd name="T14" fmla="*/ 2 w 4"/>
                  <a:gd name="T15" fmla="*/ 6 h 8"/>
                  <a:gd name="T16" fmla="*/ 2 w 4"/>
                  <a:gd name="T17" fmla="*/ 6 h 8"/>
                  <a:gd name="T18" fmla="*/ 2 w 4"/>
                  <a:gd name="T19" fmla="*/ 6 h 8"/>
                  <a:gd name="T20" fmla="*/ 1 w 4"/>
                  <a:gd name="T21" fmla="*/ 7 h 8"/>
                  <a:gd name="T22" fmla="*/ 2 w 4"/>
                  <a:gd name="T23" fmla="*/ 6 h 8"/>
                  <a:gd name="T24" fmla="*/ 2 w 4"/>
                  <a:gd name="T25" fmla="*/ 5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5 h 8"/>
                  <a:gd name="T32" fmla="*/ 1 w 4"/>
                  <a:gd name="T33" fmla="*/ 6 h 8"/>
                  <a:gd name="T34" fmla="*/ 1 w 4"/>
                  <a:gd name="T35" fmla="*/ 7 h 8"/>
                  <a:gd name="T36" fmla="*/ 4 w 4"/>
                  <a:gd name="T37" fmla="*/ 5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1 h 8"/>
                  <a:gd name="T46" fmla="*/ 3 w 4"/>
                  <a:gd name="T47" fmla="*/ 2 h 8"/>
                  <a:gd name="T48" fmla="*/ 4 w 4"/>
                  <a:gd name="T49" fmla="*/ 6 h 8"/>
                  <a:gd name="T50" fmla="*/ 1 w 4"/>
                  <a:gd name="T51" fmla="*/ 7 h 8"/>
                  <a:gd name="T52" fmla="*/ 1 w 4"/>
                  <a:gd name="T5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988"/>
              <p:cNvSpPr>
                <a:spLocks/>
              </p:cNvSpPr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989"/>
              <p:cNvSpPr>
                <a:spLocks/>
              </p:cNvSpPr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2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990"/>
              <p:cNvSpPr>
                <a:spLocks/>
              </p:cNvSpPr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991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992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993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994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995"/>
              <p:cNvSpPr>
                <a:spLocks/>
              </p:cNvSpPr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996"/>
              <p:cNvSpPr>
                <a:spLocks/>
              </p:cNvSpPr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997"/>
              <p:cNvSpPr>
                <a:spLocks/>
              </p:cNvSpPr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998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2000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2001"/>
              <p:cNvSpPr>
                <a:spLocks/>
              </p:cNvSpPr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2002"/>
              <p:cNvSpPr>
                <a:spLocks/>
              </p:cNvSpPr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2004"/>
              <p:cNvSpPr>
                <a:spLocks/>
              </p:cNvSpPr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0 w 4"/>
                  <a:gd name="T7" fmla="*/ 3 h 4"/>
                  <a:gd name="T8" fmla="*/ 1 w 4"/>
                  <a:gd name="T9" fmla="*/ 2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3 h 4"/>
                  <a:gd name="T22" fmla="*/ 3 w 4"/>
                  <a:gd name="T23" fmla="*/ 3 h 4"/>
                  <a:gd name="T24" fmla="*/ 3 w 4"/>
                  <a:gd name="T25" fmla="*/ 3 h 4"/>
                  <a:gd name="T26" fmla="*/ 4 w 4"/>
                  <a:gd name="T27" fmla="*/ 2 h 4"/>
                  <a:gd name="T28" fmla="*/ 3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1 h 4"/>
                  <a:gd name="T60" fmla="*/ 1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2 w 4"/>
                  <a:gd name="T67" fmla="*/ 1 h 4"/>
                  <a:gd name="T68" fmla="*/ 2 w 4"/>
                  <a:gd name="T69" fmla="*/ 0 h 4"/>
                  <a:gd name="T70" fmla="*/ 1 w 4"/>
                  <a:gd name="T71" fmla="*/ 2 h 4"/>
                  <a:gd name="T72" fmla="*/ 1 w 4"/>
                  <a:gd name="T7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2006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008"/>
              <p:cNvSpPr>
                <a:spLocks/>
              </p:cNvSpPr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009"/>
              <p:cNvSpPr>
                <a:spLocks/>
              </p:cNvSpPr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011"/>
              <p:cNvSpPr>
                <a:spLocks/>
              </p:cNvSpPr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1 h 3"/>
                  <a:gd name="T6" fmla="*/ 1 w 3"/>
                  <a:gd name="T7" fmla="*/ 3 h 3"/>
                  <a:gd name="T8" fmla="*/ 2 w 3"/>
                  <a:gd name="T9" fmla="*/ 2 h 3"/>
                  <a:gd name="T10" fmla="*/ 2 w 3"/>
                  <a:gd name="T11" fmla="*/ 2 h 3"/>
                  <a:gd name="T12" fmla="*/ 3 w 3"/>
                  <a:gd name="T13" fmla="*/ 1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2 h 3"/>
                  <a:gd name="T20" fmla="*/ 3 w 3"/>
                  <a:gd name="T21" fmla="*/ 2 h 3"/>
                  <a:gd name="T22" fmla="*/ 3 w 3"/>
                  <a:gd name="T23" fmla="*/ 1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0 h 3"/>
                  <a:gd name="T32" fmla="*/ 3 w 3"/>
                  <a:gd name="T33" fmla="*/ 1 h 3"/>
                  <a:gd name="T34" fmla="*/ 3 w 3"/>
                  <a:gd name="T35" fmla="*/ 1 h 3"/>
                  <a:gd name="T36" fmla="*/ 2 w 3"/>
                  <a:gd name="T37" fmla="*/ 1 h 3"/>
                  <a:gd name="T38" fmla="*/ 3 w 3"/>
                  <a:gd name="T39" fmla="*/ 1 h 3"/>
                  <a:gd name="T40" fmla="*/ 2 w 3"/>
                  <a:gd name="T41" fmla="*/ 1 h 3"/>
                  <a:gd name="T42" fmla="*/ 2 w 3"/>
                  <a:gd name="T43" fmla="*/ 0 h 3"/>
                  <a:gd name="T44" fmla="*/ 2 w 3"/>
                  <a:gd name="T45" fmla="*/ 1 h 3"/>
                  <a:gd name="T46" fmla="*/ 2 w 3"/>
                  <a:gd name="T47" fmla="*/ 0 h 3"/>
                  <a:gd name="T48" fmla="*/ 2 w 3"/>
                  <a:gd name="T49" fmla="*/ 2 h 3"/>
                  <a:gd name="T50" fmla="*/ 2 w 3"/>
                  <a:gd name="T51" fmla="*/ 0 h 3"/>
                  <a:gd name="T52" fmla="*/ 2 w 3"/>
                  <a:gd name="T53" fmla="*/ 1 h 3"/>
                  <a:gd name="T54" fmla="*/ 2 w 3"/>
                  <a:gd name="T55" fmla="*/ 0 h 3"/>
                  <a:gd name="T56" fmla="*/ 1 w 3"/>
                  <a:gd name="T57" fmla="*/ 1 h 3"/>
                  <a:gd name="T58" fmla="*/ 1 w 3"/>
                  <a:gd name="T59" fmla="*/ 1 h 3"/>
                  <a:gd name="T60" fmla="*/ 1 w 3"/>
                  <a:gd name="T61" fmla="*/ 1 h 3"/>
                  <a:gd name="T62" fmla="*/ 1 w 3"/>
                  <a:gd name="T63" fmla="*/ 1 h 3"/>
                  <a:gd name="T64" fmla="*/ 1 w 3"/>
                  <a:gd name="T65" fmla="*/ 2 h 3"/>
                  <a:gd name="T66" fmla="*/ 1 w 3"/>
                  <a:gd name="T67" fmla="*/ 1 h 3"/>
                  <a:gd name="T68" fmla="*/ 1 w 3"/>
                  <a:gd name="T6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012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013"/>
              <p:cNvSpPr>
                <a:spLocks/>
              </p:cNvSpPr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1 h 3"/>
                  <a:gd name="T20" fmla="*/ 0 w 3"/>
                  <a:gd name="T21" fmla="*/ 3 h 3"/>
                  <a:gd name="T22" fmla="*/ 0 w 3"/>
                  <a:gd name="T23" fmla="*/ 3 h 3"/>
                  <a:gd name="T24" fmla="*/ 1 w 3"/>
                  <a:gd name="T25" fmla="*/ 2 h 3"/>
                  <a:gd name="T26" fmla="*/ 1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2 h 3"/>
                  <a:gd name="T38" fmla="*/ 2 w 3"/>
                  <a:gd name="T39" fmla="*/ 2 h 3"/>
                  <a:gd name="T40" fmla="*/ 2 w 3"/>
                  <a:gd name="T41" fmla="*/ 1 h 3"/>
                  <a:gd name="T42" fmla="*/ 3 w 3"/>
                  <a:gd name="T43" fmla="*/ 1 h 3"/>
                  <a:gd name="T44" fmla="*/ 3 w 3"/>
                  <a:gd name="T45" fmla="*/ 1 h 3"/>
                  <a:gd name="T46" fmla="*/ 2 w 3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015"/>
              <p:cNvSpPr>
                <a:spLocks/>
              </p:cNvSpPr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2017"/>
              <p:cNvSpPr>
                <a:spLocks/>
              </p:cNvSpPr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3 w 3"/>
                  <a:gd name="T5" fmla="*/ 1 h 4"/>
                  <a:gd name="T6" fmla="*/ 2 w 3"/>
                  <a:gd name="T7" fmla="*/ 2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2018"/>
              <p:cNvSpPr>
                <a:spLocks/>
              </p:cNvSpPr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1 w 4"/>
                  <a:gd name="T5" fmla="*/ 2 h 4"/>
                  <a:gd name="T6" fmla="*/ 1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3 h 4"/>
                  <a:gd name="T16" fmla="*/ 2 w 4"/>
                  <a:gd name="T17" fmla="*/ 1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3 h 4"/>
                  <a:gd name="T26" fmla="*/ 2 w 4"/>
                  <a:gd name="T27" fmla="*/ 3 h 4"/>
                  <a:gd name="T28" fmla="*/ 2 w 4"/>
                  <a:gd name="T29" fmla="*/ 3 h 4"/>
                  <a:gd name="T30" fmla="*/ 3 w 4"/>
                  <a:gd name="T31" fmla="*/ 3 h 4"/>
                  <a:gd name="T32" fmla="*/ 3 w 4"/>
                  <a:gd name="T33" fmla="*/ 4 h 4"/>
                  <a:gd name="T34" fmla="*/ 3 w 4"/>
                  <a:gd name="T35" fmla="*/ 2 h 4"/>
                  <a:gd name="T36" fmla="*/ 4 w 4"/>
                  <a:gd name="T37" fmla="*/ 2 h 4"/>
                  <a:gd name="T38" fmla="*/ 3 w 4"/>
                  <a:gd name="T39" fmla="*/ 3 h 4"/>
                  <a:gd name="T40" fmla="*/ 4 w 4"/>
                  <a:gd name="T41" fmla="*/ 3 h 4"/>
                  <a:gd name="T42" fmla="*/ 3 w 4"/>
                  <a:gd name="T43" fmla="*/ 4 h 4"/>
                  <a:gd name="T44" fmla="*/ 4 w 4"/>
                  <a:gd name="T45" fmla="*/ 2 h 4"/>
                  <a:gd name="T46" fmla="*/ 4 w 4"/>
                  <a:gd name="T47" fmla="*/ 3 h 4"/>
                  <a:gd name="T48" fmla="*/ 4 w 4"/>
                  <a:gd name="T49" fmla="*/ 1 h 4"/>
                  <a:gd name="T50" fmla="*/ 4 w 4"/>
                  <a:gd name="T51" fmla="*/ 1 h 4"/>
                  <a:gd name="T52" fmla="*/ 3 w 4"/>
                  <a:gd name="T53" fmla="*/ 2 h 4"/>
                  <a:gd name="T54" fmla="*/ 3 w 4"/>
                  <a:gd name="T55" fmla="*/ 1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1 h 4"/>
                  <a:gd name="T64" fmla="*/ 2 w 4"/>
                  <a:gd name="T65" fmla="*/ 1 h 4"/>
                  <a:gd name="T66" fmla="*/ 2 w 4"/>
                  <a:gd name="T67" fmla="*/ 1 h 4"/>
                  <a:gd name="T68" fmla="*/ 1 w 4"/>
                  <a:gd name="T69" fmla="*/ 1 h 4"/>
                  <a:gd name="T70" fmla="*/ 1 w 4"/>
                  <a:gd name="T71" fmla="*/ 2 h 4"/>
                  <a:gd name="T72" fmla="*/ 2 w 4"/>
                  <a:gd name="T73" fmla="*/ 0 h 4"/>
                  <a:gd name="T74" fmla="*/ 1 w 4"/>
                  <a:gd name="T75" fmla="*/ 1 h 4"/>
                  <a:gd name="T76" fmla="*/ 1 w 4"/>
                  <a:gd name="T77" fmla="*/ 1 h 4"/>
                  <a:gd name="T78" fmla="*/ 1 w 4"/>
                  <a:gd name="T79" fmla="*/ 1 h 4"/>
                  <a:gd name="T80" fmla="*/ 1 w 4"/>
                  <a:gd name="T81" fmla="*/ 2 h 4"/>
                  <a:gd name="T82" fmla="*/ 1 w 4"/>
                  <a:gd name="T83" fmla="*/ 3 h 4"/>
                  <a:gd name="T84" fmla="*/ 1 w 4"/>
                  <a:gd name="T8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2019"/>
              <p:cNvSpPr>
                <a:spLocks/>
              </p:cNvSpPr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2020"/>
              <p:cNvSpPr>
                <a:spLocks/>
              </p:cNvSpPr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2023"/>
              <p:cNvSpPr>
                <a:spLocks/>
              </p:cNvSpPr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2024"/>
              <p:cNvSpPr>
                <a:spLocks/>
              </p:cNvSpPr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2025"/>
              <p:cNvSpPr>
                <a:spLocks/>
              </p:cNvSpPr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1 w 4"/>
                  <a:gd name="T3" fmla="*/ 4 h 6"/>
                  <a:gd name="T4" fmla="*/ 1 w 4"/>
                  <a:gd name="T5" fmla="*/ 5 h 6"/>
                  <a:gd name="T6" fmla="*/ 2 w 4"/>
                  <a:gd name="T7" fmla="*/ 4 h 6"/>
                  <a:gd name="T8" fmla="*/ 3 w 4"/>
                  <a:gd name="T9" fmla="*/ 4 h 6"/>
                  <a:gd name="T10" fmla="*/ 3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3 w 4"/>
                  <a:gd name="T19" fmla="*/ 3 h 6"/>
                  <a:gd name="T20" fmla="*/ 3 w 4"/>
                  <a:gd name="T21" fmla="*/ 3 h 6"/>
                  <a:gd name="T22" fmla="*/ 3 w 4"/>
                  <a:gd name="T23" fmla="*/ 3 h 6"/>
                  <a:gd name="T24" fmla="*/ 2 w 4"/>
                  <a:gd name="T25" fmla="*/ 3 h 6"/>
                  <a:gd name="T26" fmla="*/ 2 w 4"/>
                  <a:gd name="T27" fmla="*/ 2 h 6"/>
                  <a:gd name="T28" fmla="*/ 2 w 4"/>
                  <a:gd name="T29" fmla="*/ 3 h 6"/>
                  <a:gd name="T30" fmla="*/ 1 w 4"/>
                  <a:gd name="T31" fmla="*/ 3 h 6"/>
                  <a:gd name="T32" fmla="*/ 1 w 4"/>
                  <a:gd name="T33" fmla="*/ 2 h 6"/>
                  <a:gd name="T34" fmla="*/ 1 w 4"/>
                  <a:gd name="T35" fmla="*/ 3 h 6"/>
                  <a:gd name="T36" fmla="*/ 0 w 4"/>
                  <a:gd name="T37" fmla="*/ 2 h 6"/>
                  <a:gd name="T38" fmla="*/ 1 w 4"/>
                  <a:gd name="T39" fmla="*/ 3 h 6"/>
                  <a:gd name="T40" fmla="*/ 1 w 4"/>
                  <a:gd name="T41" fmla="*/ 2 h 6"/>
                  <a:gd name="T42" fmla="*/ 0 w 4"/>
                  <a:gd name="T43" fmla="*/ 4 h 6"/>
                  <a:gd name="T44" fmla="*/ 1 w 4"/>
                  <a:gd name="T45" fmla="*/ 4 h 6"/>
                  <a:gd name="T46" fmla="*/ 1 w 4"/>
                  <a:gd name="T47" fmla="*/ 4 h 6"/>
                  <a:gd name="T48" fmla="*/ 1 w 4"/>
                  <a:gd name="T49" fmla="*/ 4 h 6"/>
                  <a:gd name="T50" fmla="*/ 2 w 4"/>
                  <a:gd name="T51" fmla="*/ 5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4 h 6"/>
                  <a:gd name="T62" fmla="*/ 3 w 4"/>
                  <a:gd name="T63" fmla="*/ 5 h 6"/>
                  <a:gd name="T64" fmla="*/ 3 w 4"/>
                  <a:gd name="T65" fmla="*/ 5 h 6"/>
                  <a:gd name="T66" fmla="*/ 3 w 4"/>
                  <a:gd name="T67" fmla="*/ 4 h 6"/>
                  <a:gd name="T68" fmla="*/ 4 w 4"/>
                  <a:gd name="T69" fmla="*/ 4 h 6"/>
                  <a:gd name="T70" fmla="*/ 3 w 4"/>
                  <a:gd name="T71" fmla="*/ 3 h 6"/>
                  <a:gd name="T72" fmla="*/ 3 w 4"/>
                  <a:gd name="T73" fmla="*/ 2 h 6"/>
                  <a:gd name="T74" fmla="*/ 3 w 4"/>
                  <a:gd name="T75" fmla="*/ 3 h 6"/>
                  <a:gd name="T76" fmla="*/ 3 w 4"/>
                  <a:gd name="T77" fmla="*/ 4 h 6"/>
                  <a:gd name="T78" fmla="*/ 3 w 4"/>
                  <a:gd name="T7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2026"/>
              <p:cNvSpPr>
                <a:spLocks/>
              </p:cNvSpPr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2028"/>
              <p:cNvSpPr>
                <a:spLocks/>
              </p:cNvSpPr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2029"/>
              <p:cNvSpPr>
                <a:spLocks/>
              </p:cNvSpPr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030"/>
              <p:cNvSpPr>
                <a:spLocks/>
              </p:cNvSpPr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1 w 4"/>
                  <a:gd name="T5" fmla="*/ 1 h 4"/>
                  <a:gd name="T6" fmla="*/ 0 w 4"/>
                  <a:gd name="T7" fmla="*/ 2 h 4"/>
                  <a:gd name="T8" fmla="*/ 2 w 4"/>
                  <a:gd name="T9" fmla="*/ 2 h 4"/>
                  <a:gd name="T10" fmla="*/ 2 w 4"/>
                  <a:gd name="T11" fmla="*/ 3 h 4"/>
                  <a:gd name="T12" fmla="*/ 3 w 4"/>
                  <a:gd name="T13" fmla="*/ 2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3 h 4"/>
                  <a:gd name="T22" fmla="*/ 3 w 4"/>
                  <a:gd name="T23" fmla="*/ 3 h 4"/>
                  <a:gd name="T24" fmla="*/ 4 w 4"/>
                  <a:gd name="T25" fmla="*/ 3 h 4"/>
                  <a:gd name="T26" fmla="*/ 3 w 4"/>
                  <a:gd name="T27" fmla="*/ 3 h 4"/>
                  <a:gd name="T28" fmla="*/ 4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4 w 4"/>
                  <a:gd name="T41" fmla="*/ 2 h 4"/>
                  <a:gd name="T42" fmla="*/ 4 w 4"/>
                  <a:gd name="T43" fmla="*/ 2 h 4"/>
                  <a:gd name="T44" fmla="*/ 4 w 4"/>
                  <a:gd name="T45" fmla="*/ 1 h 4"/>
                  <a:gd name="T46" fmla="*/ 4 w 4"/>
                  <a:gd name="T47" fmla="*/ 1 h 4"/>
                  <a:gd name="T48" fmla="*/ 4 w 4"/>
                  <a:gd name="T49" fmla="*/ 1 h 4"/>
                  <a:gd name="T50" fmla="*/ 4 w 4"/>
                  <a:gd name="T51" fmla="*/ 2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3 w 4"/>
                  <a:gd name="T59" fmla="*/ 2 h 4"/>
                  <a:gd name="T60" fmla="*/ 4 w 4"/>
                  <a:gd name="T61" fmla="*/ 1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2 w 4"/>
                  <a:gd name="T69" fmla="*/ 2 h 4"/>
                  <a:gd name="T70" fmla="*/ 2 w 4"/>
                  <a:gd name="T71" fmla="*/ 1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2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031"/>
              <p:cNvSpPr>
                <a:spLocks/>
              </p:cNvSpPr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032"/>
              <p:cNvSpPr>
                <a:spLocks/>
              </p:cNvSpPr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2 w 4"/>
                  <a:gd name="T1" fmla="*/ 2 h 4"/>
                  <a:gd name="T2" fmla="*/ 1 w 4"/>
                  <a:gd name="T3" fmla="*/ 2 h 4"/>
                  <a:gd name="T4" fmla="*/ 2 w 4"/>
                  <a:gd name="T5" fmla="*/ 4 h 4"/>
                  <a:gd name="T6" fmla="*/ 3 w 4"/>
                  <a:gd name="T7" fmla="*/ 3 h 4"/>
                  <a:gd name="T8" fmla="*/ 3 w 4"/>
                  <a:gd name="T9" fmla="*/ 4 h 4"/>
                  <a:gd name="T10" fmla="*/ 4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4 w 4"/>
                  <a:gd name="T19" fmla="*/ 3 h 4"/>
                  <a:gd name="T20" fmla="*/ 3 w 4"/>
                  <a:gd name="T21" fmla="*/ 4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3 h 4"/>
                  <a:gd name="T28" fmla="*/ 3 w 4"/>
                  <a:gd name="T29" fmla="*/ 3 h 4"/>
                  <a:gd name="T30" fmla="*/ 3 w 4"/>
                  <a:gd name="T31" fmla="*/ 2 h 4"/>
                  <a:gd name="T32" fmla="*/ 2 w 4"/>
                  <a:gd name="T33" fmla="*/ 1 h 4"/>
                  <a:gd name="T34" fmla="*/ 1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1 w 4"/>
                  <a:gd name="T41" fmla="*/ 0 h 4"/>
                  <a:gd name="T42" fmla="*/ 2 w 4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034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035"/>
              <p:cNvSpPr>
                <a:spLocks/>
              </p:cNvSpPr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036"/>
              <p:cNvSpPr>
                <a:spLocks/>
              </p:cNvSpPr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2037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2038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2039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2040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042"/>
              <p:cNvSpPr>
                <a:spLocks/>
              </p:cNvSpPr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043"/>
              <p:cNvSpPr>
                <a:spLocks/>
              </p:cNvSpPr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044"/>
              <p:cNvSpPr>
                <a:spLocks/>
              </p:cNvSpPr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1 h 2"/>
                  <a:gd name="T10" fmla="*/ 0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046"/>
              <p:cNvSpPr>
                <a:spLocks/>
              </p:cNvSpPr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2047"/>
              <p:cNvSpPr>
                <a:spLocks/>
              </p:cNvSpPr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2048"/>
              <p:cNvSpPr>
                <a:spLocks/>
              </p:cNvSpPr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2050"/>
              <p:cNvSpPr>
                <a:spLocks/>
              </p:cNvSpPr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2 h 3"/>
                  <a:gd name="T22" fmla="*/ 2 w 2"/>
                  <a:gd name="T23" fmla="*/ 2 h 3"/>
                  <a:gd name="T24" fmla="*/ 2 w 2"/>
                  <a:gd name="T25" fmla="*/ 2 h 3"/>
                  <a:gd name="T26" fmla="*/ 2 w 2"/>
                  <a:gd name="T27" fmla="*/ 1 h 3"/>
                  <a:gd name="T28" fmla="*/ 2 w 2"/>
                  <a:gd name="T29" fmla="*/ 2 h 3"/>
                  <a:gd name="T30" fmla="*/ 2 w 2"/>
                  <a:gd name="T31" fmla="*/ 2 h 3"/>
                  <a:gd name="T32" fmla="*/ 2 w 2"/>
                  <a:gd name="T33" fmla="*/ 1 h 3"/>
                  <a:gd name="T34" fmla="*/ 2 w 2"/>
                  <a:gd name="T35" fmla="*/ 0 h 3"/>
                  <a:gd name="T36" fmla="*/ 2 w 2"/>
                  <a:gd name="T37" fmla="*/ 2 h 3"/>
                  <a:gd name="T38" fmla="*/ 2 w 2"/>
                  <a:gd name="T39" fmla="*/ 1 h 3"/>
                  <a:gd name="T40" fmla="*/ 2 w 2"/>
                  <a:gd name="T41" fmla="*/ 0 h 3"/>
                  <a:gd name="T42" fmla="*/ 1 w 2"/>
                  <a:gd name="T43" fmla="*/ 1 h 3"/>
                  <a:gd name="T44" fmla="*/ 1 w 2"/>
                  <a:gd name="T45" fmla="*/ 1 h 3"/>
                  <a:gd name="T46" fmla="*/ 1 w 2"/>
                  <a:gd name="T47" fmla="*/ 1 h 3"/>
                  <a:gd name="T48" fmla="*/ 1 w 2"/>
                  <a:gd name="T49" fmla="*/ 1 h 3"/>
                  <a:gd name="T50" fmla="*/ 1 w 2"/>
                  <a:gd name="T51" fmla="*/ 2 h 3"/>
                  <a:gd name="T52" fmla="*/ 1 w 2"/>
                  <a:gd name="T53" fmla="*/ 0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0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1 w 2"/>
                  <a:gd name="T67" fmla="*/ 0 h 3"/>
                  <a:gd name="T68" fmla="*/ 1 w 2"/>
                  <a:gd name="T69" fmla="*/ 0 h 3"/>
                  <a:gd name="T70" fmla="*/ 1 w 2"/>
                  <a:gd name="T71" fmla="*/ 1 h 3"/>
                  <a:gd name="T72" fmla="*/ 1 w 2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2051"/>
              <p:cNvSpPr>
                <a:spLocks/>
              </p:cNvSpPr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2052"/>
              <p:cNvSpPr>
                <a:spLocks/>
              </p:cNvSpPr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2054"/>
              <p:cNvSpPr>
                <a:spLocks/>
              </p:cNvSpPr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2055"/>
              <p:cNvSpPr>
                <a:spLocks/>
              </p:cNvSpPr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2057"/>
              <p:cNvSpPr>
                <a:spLocks/>
              </p:cNvSpPr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4 h 7"/>
                  <a:gd name="T4" fmla="*/ 2 w 4"/>
                  <a:gd name="T5" fmla="*/ 5 h 7"/>
                  <a:gd name="T6" fmla="*/ 2 w 4"/>
                  <a:gd name="T7" fmla="*/ 4 h 7"/>
                  <a:gd name="T8" fmla="*/ 1 w 4"/>
                  <a:gd name="T9" fmla="*/ 5 h 7"/>
                  <a:gd name="T10" fmla="*/ 2 w 4"/>
                  <a:gd name="T11" fmla="*/ 4 h 7"/>
                  <a:gd name="T12" fmla="*/ 1 w 4"/>
                  <a:gd name="T13" fmla="*/ 5 h 7"/>
                  <a:gd name="T14" fmla="*/ 2 w 4"/>
                  <a:gd name="T15" fmla="*/ 4 h 7"/>
                  <a:gd name="T16" fmla="*/ 2 w 4"/>
                  <a:gd name="T17" fmla="*/ 4 h 7"/>
                  <a:gd name="T18" fmla="*/ 2 w 4"/>
                  <a:gd name="T19" fmla="*/ 4 h 7"/>
                  <a:gd name="T20" fmla="*/ 2 w 4"/>
                  <a:gd name="T21" fmla="*/ 3 h 7"/>
                  <a:gd name="T22" fmla="*/ 3 w 4"/>
                  <a:gd name="T23" fmla="*/ 2 h 7"/>
                  <a:gd name="T24" fmla="*/ 2 w 4"/>
                  <a:gd name="T25" fmla="*/ 3 h 7"/>
                  <a:gd name="T26" fmla="*/ 3 w 4"/>
                  <a:gd name="T27" fmla="*/ 2 h 7"/>
                  <a:gd name="T28" fmla="*/ 1 w 4"/>
                  <a:gd name="T29" fmla="*/ 5 h 7"/>
                  <a:gd name="T30" fmla="*/ 0 w 4"/>
                  <a:gd name="T31" fmla="*/ 6 h 7"/>
                  <a:gd name="T32" fmla="*/ 1 w 4"/>
                  <a:gd name="T33" fmla="*/ 5 h 7"/>
                  <a:gd name="T34" fmla="*/ 1 w 4"/>
                  <a:gd name="T35" fmla="*/ 6 h 7"/>
                  <a:gd name="T36" fmla="*/ 1 w 4"/>
                  <a:gd name="T37" fmla="*/ 5 h 7"/>
                  <a:gd name="T38" fmla="*/ 1 w 4"/>
                  <a:gd name="T39" fmla="*/ 6 h 7"/>
                  <a:gd name="T40" fmla="*/ 1 w 4"/>
                  <a:gd name="T41" fmla="*/ 5 h 7"/>
                  <a:gd name="T42" fmla="*/ 1 w 4"/>
                  <a:gd name="T43" fmla="*/ 6 h 7"/>
                  <a:gd name="T44" fmla="*/ 1 w 4"/>
                  <a:gd name="T45" fmla="*/ 6 h 7"/>
                  <a:gd name="T46" fmla="*/ 1 w 4"/>
                  <a:gd name="T47" fmla="*/ 6 h 7"/>
                  <a:gd name="T48" fmla="*/ 2 w 4"/>
                  <a:gd name="T49" fmla="*/ 5 h 7"/>
                  <a:gd name="T50" fmla="*/ 1 w 4"/>
                  <a:gd name="T51" fmla="*/ 6 h 7"/>
                  <a:gd name="T52" fmla="*/ 1 w 4"/>
                  <a:gd name="T53" fmla="*/ 6 h 7"/>
                  <a:gd name="T54" fmla="*/ 1 w 4"/>
                  <a:gd name="T55" fmla="*/ 6 h 7"/>
                  <a:gd name="T56" fmla="*/ 2 w 4"/>
                  <a:gd name="T57" fmla="*/ 6 h 7"/>
                  <a:gd name="T58" fmla="*/ 2 w 4"/>
                  <a:gd name="T59" fmla="*/ 5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2 w 4"/>
                  <a:gd name="T67" fmla="*/ 5 h 7"/>
                  <a:gd name="T68" fmla="*/ 3 w 4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2058"/>
              <p:cNvSpPr>
                <a:spLocks/>
              </p:cNvSpPr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2059"/>
              <p:cNvSpPr>
                <a:spLocks/>
              </p:cNvSpPr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2 h 3"/>
                  <a:gd name="T10" fmla="*/ 1 w 3"/>
                  <a:gd name="T11" fmla="*/ 2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1 h 3"/>
                  <a:gd name="T18" fmla="*/ 1 w 3"/>
                  <a:gd name="T19" fmla="*/ 2 h 3"/>
                  <a:gd name="T20" fmla="*/ 3 w 3"/>
                  <a:gd name="T21" fmla="*/ 0 h 3"/>
                  <a:gd name="T22" fmla="*/ 3 w 3"/>
                  <a:gd name="T23" fmla="*/ 0 h 3"/>
                  <a:gd name="T24" fmla="*/ 2 w 3"/>
                  <a:gd name="T25" fmla="*/ 1 h 3"/>
                  <a:gd name="T26" fmla="*/ 2 w 3"/>
                  <a:gd name="T27" fmla="*/ 1 h 3"/>
                  <a:gd name="T28" fmla="*/ 3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2 w 3"/>
                  <a:gd name="T35" fmla="*/ 1 h 3"/>
                  <a:gd name="T36" fmla="*/ 1 w 3"/>
                  <a:gd name="T37" fmla="*/ 2 h 3"/>
                  <a:gd name="T38" fmla="*/ 1 w 3"/>
                  <a:gd name="T39" fmla="*/ 1 h 3"/>
                  <a:gd name="T40" fmla="*/ 1 w 3"/>
                  <a:gd name="T41" fmla="*/ 2 h 3"/>
                  <a:gd name="T42" fmla="*/ 0 w 3"/>
                  <a:gd name="T43" fmla="*/ 2 h 3"/>
                  <a:gd name="T44" fmla="*/ 0 w 3"/>
                  <a:gd name="T45" fmla="*/ 3 h 3"/>
                  <a:gd name="T46" fmla="*/ 1 w 3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060"/>
              <p:cNvSpPr>
                <a:spLocks/>
              </p:cNvSpPr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061"/>
              <p:cNvSpPr>
                <a:spLocks/>
              </p:cNvSpPr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062"/>
              <p:cNvSpPr>
                <a:spLocks/>
              </p:cNvSpPr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2063"/>
              <p:cNvSpPr>
                <a:spLocks/>
              </p:cNvSpPr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2064"/>
              <p:cNvSpPr>
                <a:spLocks/>
              </p:cNvSpPr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1 w 4"/>
                  <a:gd name="T7" fmla="*/ 2 h 3"/>
                  <a:gd name="T8" fmla="*/ 1 w 4"/>
                  <a:gd name="T9" fmla="*/ 2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0 h 3"/>
                  <a:gd name="T18" fmla="*/ 2 w 4"/>
                  <a:gd name="T19" fmla="*/ 1 h 3"/>
                  <a:gd name="T20" fmla="*/ 2 w 4"/>
                  <a:gd name="T21" fmla="*/ 1 h 3"/>
                  <a:gd name="T22" fmla="*/ 2 w 4"/>
                  <a:gd name="T23" fmla="*/ 1 h 3"/>
                  <a:gd name="T24" fmla="*/ 2 w 4"/>
                  <a:gd name="T25" fmla="*/ 2 h 3"/>
                  <a:gd name="T26" fmla="*/ 2 w 4"/>
                  <a:gd name="T27" fmla="*/ 2 h 3"/>
                  <a:gd name="T28" fmla="*/ 2 w 4"/>
                  <a:gd name="T29" fmla="*/ 2 h 3"/>
                  <a:gd name="T30" fmla="*/ 2 w 4"/>
                  <a:gd name="T31" fmla="*/ 2 h 3"/>
                  <a:gd name="T32" fmla="*/ 2 w 4"/>
                  <a:gd name="T33" fmla="*/ 3 h 3"/>
                  <a:gd name="T34" fmla="*/ 3 w 4"/>
                  <a:gd name="T35" fmla="*/ 1 h 3"/>
                  <a:gd name="T36" fmla="*/ 3 w 4"/>
                  <a:gd name="T37" fmla="*/ 1 h 3"/>
                  <a:gd name="T38" fmla="*/ 2 w 4"/>
                  <a:gd name="T39" fmla="*/ 2 h 3"/>
                  <a:gd name="T40" fmla="*/ 3 w 4"/>
                  <a:gd name="T41" fmla="*/ 2 h 3"/>
                  <a:gd name="T42" fmla="*/ 2 w 4"/>
                  <a:gd name="T43" fmla="*/ 3 h 3"/>
                  <a:gd name="T44" fmla="*/ 3 w 4"/>
                  <a:gd name="T45" fmla="*/ 2 h 3"/>
                  <a:gd name="T46" fmla="*/ 3 w 4"/>
                  <a:gd name="T47" fmla="*/ 2 h 3"/>
                  <a:gd name="T48" fmla="*/ 4 w 4"/>
                  <a:gd name="T49" fmla="*/ 1 h 3"/>
                  <a:gd name="T50" fmla="*/ 3 w 4"/>
                  <a:gd name="T51" fmla="*/ 0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0 h 3"/>
                  <a:gd name="T60" fmla="*/ 3 w 4"/>
                  <a:gd name="T61" fmla="*/ 1 h 3"/>
                  <a:gd name="T62" fmla="*/ 3 w 4"/>
                  <a:gd name="T63" fmla="*/ 0 h 3"/>
                  <a:gd name="T64" fmla="*/ 2 w 4"/>
                  <a:gd name="T65" fmla="*/ 0 h 3"/>
                  <a:gd name="T66" fmla="*/ 2 w 4"/>
                  <a:gd name="T67" fmla="*/ 1 h 3"/>
                  <a:gd name="T68" fmla="*/ 2 w 4"/>
                  <a:gd name="T69" fmla="*/ 0 h 3"/>
                  <a:gd name="T70" fmla="*/ 1 w 4"/>
                  <a:gd name="T71" fmla="*/ 1 h 3"/>
                  <a:gd name="T72" fmla="*/ 2 w 4"/>
                  <a:gd name="T73" fmla="*/ 0 h 3"/>
                  <a:gd name="T74" fmla="*/ 2 w 4"/>
                  <a:gd name="T75" fmla="*/ 0 h 3"/>
                  <a:gd name="T76" fmla="*/ 2 w 4"/>
                  <a:gd name="T77" fmla="*/ 0 h 3"/>
                  <a:gd name="T78" fmla="*/ 2 w 4"/>
                  <a:gd name="T79" fmla="*/ 0 h 3"/>
                  <a:gd name="T80" fmla="*/ 1 w 4"/>
                  <a:gd name="T81" fmla="*/ 1 h 3"/>
                  <a:gd name="T82" fmla="*/ 1 w 4"/>
                  <a:gd name="T83" fmla="*/ 2 h 3"/>
                  <a:gd name="T84" fmla="*/ 1 w 4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065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066"/>
              <p:cNvSpPr>
                <a:spLocks/>
              </p:cNvSpPr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069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2070"/>
              <p:cNvSpPr>
                <a:spLocks/>
              </p:cNvSpPr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2071"/>
              <p:cNvSpPr>
                <a:spLocks/>
              </p:cNvSpPr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3 h 7"/>
                  <a:gd name="T4" fmla="*/ 0 w 5"/>
                  <a:gd name="T5" fmla="*/ 3 h 7"/>
                  <a:gd name="T6" fmla="*/ 1 w 5"/>
                  <a:gd name="T7" fmla="*/ 3 h 7"/>
                  <a:gd name="T8" fmla="*/ 1 w 5"/>
                  <a:gd name="T9" fmla="*/ 3 h 7"/>
                  <a:gd name="T10" fmla="*/ 2 w 5"/>
                  <a:gd name="T11" fmla="*/ 3 h 7"/>
                  <a:gd name="T12" fmla="*/ 2 w 5"/>
                  <a:gd name="T13" fmla="*/ 3 h 7"/>
                  <a:gd name="T14" fmla="*/ 2 w 5"/>
                  <a:gd name="T15" fmla="*/ 3 h 7"/>
                  <a:gd name="T16" fmla="*/ 2 w 5"/>
                  <a:gd name="T17" fmla="*/ 4 h 7"/>
                  <a:gd name="T18" fmla="*/ 3 w 5"/>
                  <a:gd name="T19" fmla="*/ 2 h 7"/>
                  <a:gd name="T20" fmla="*/ 3 w 5"/>
                  <a:gd name="T21" fmla="*/ 2 h 7"/>
                  <a:gd name="T22" fmla="*/ 3 w 5"/>
                  <a:gd name="T23" fmla="*/ 3 h 7"/>
                  <a:gd name="T24" fmla="*/ 3 w 5"/>
                  <a:gd name="T25" fmla="*/ 3 h 7"/>
                  <a:gd name="T26" fmla="*/ 4 w 5"/>
                  <a:gd name="T27" fmla="*/ 3 h 7"/>
                  <a:gd name="T28" fmla="*/ 4 w 5"/>
                  <a:gd name="T29" fmla="*/ 3 h 7"/>
                  <a:gd name="T30" fmla="*/ 4 w 5"/>
                  <a:gd name="T31" fmla="*/ 3 h 7"/>
                  <a:gd name="T32" fmla="*/ 4 w 5"/>
                  <a:gd name="T33" fmla="*/ 3 h 7"/>
                  <a:gd name="T34" fmla="*/ 4 w 5"/>
                  <a:gd name="T35" fmla="*/ 3 h 7"/>
                  <a:gd name="T36" fmla="*/ 4 w 5"/>
                  <a:gd name="T37" fmla="*/ 3 h 7"/>
                  <a:gd name="T38" fmla="*/ 4 w 5"/>
                  <a:gd name="T39" fmla="*/ 5 h 7"/>
                  <a:gd name="T40" fmla="*/ 5 w 5"/>
                  <a:gd name="T41" fmla="*/ 3 h 7"/>
                  <a:gd name="T42" fmla="*/ 5 w 5"/>
                  <a:gd name="T43" fmla="*/ 3 h 7"/>
                  <a:gd name="T44" fmla="*/ 4 w 5"/>
                  <a:gd name="T45" fmla="*/ 3 h 7"/>
                  <a:gd name="T46" fmla="*/ 5 w 5"/>
                  <a:gd name="T47" fmla="*/ 2 h 7"/>
                  <a:gd name="T48" fmla="*/ 5 w 5"/>
                  <a:gd name="T49" fmla="*/ 2 h 7"/>
                  <a:gd name="T50" fmla="*/ 4 w 5"/>
                  <a:gd name="T51" fmla="*/ 2 h 7"/>
                  <a:gd name="T52" fmla="*/ 4 w 5"/>
                  <a:gd name="T53" fmla="*/ 3 h 7"/>
                  <a:gd name="T54" fmla="*/ 4 w 5"/>
                  <a:gd name="T55" fmla="*/ 2 h 7"/>
                  <a:gd name="T56" fmla="*/ 4 w 5"/>
                  <a:gd name="T57" fmla="*/ 1 h 7"/>
                  <a:gd name="T58" fmla="*/ 4 w 5"/>
                  <a:gd name="T59" fmla="*/ 1 h 7"/>
                  <a:gd name="T60" fmla="*/ 4 w 5"/>
                  <a:gd name="T61" fmla="*/ 1 h 7"/>
                  <a:gd name="T62" fmla="*/ 3 w 5"/>
                  <a:gd name="T63" fmla="*/ 3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1 h 7"/>
                  <a:gd name="T72" fmla="*/ 2 w 5"/>
                  <a:gd name="T73" fmla="*/ 3 h 7"/>
                  <a:gd name="T74" fmla="*/ 3 w 5"/>
                  <a:gd name="T75" fmla="*/ 2 h 7"/>
                  <a:gd name="T76" fmla="*/ 3 w 5"/>
                  <a:gd name="T77" fmla="*/ 1 h 7"/>
                  <a:gd name="T78" fmla="*/ 2 w 5"/>
                  <a:gd name="T79" fmla="*/ 2 h 7"/>
                  <a:gd name="T80" fmla="*/ 2 w 5"/>
                  <a:gd name="T81" fmla="*/ 2 h 7"/>
                  <a:gd name="T82" fmla="*/ 2 w 5"/>
                  <a:gd name="T8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2072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2074"/>
              <p:cNvSpPr>
                <a:spLocks/>
              </p:cNvSpPr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2075"/>
              <p:cNvSpPr>
                <a:spLocks/>
              </p:cNvSpPr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2076"/>
              <p:cNvSpPr>
                <a:spLocks/>
              </p:cNvSpPr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1 h 3"/>
                  <a:gd name="T4" fmla="*/ 1 w 4"/>
                  <a:gd name="T5" fmla="*/ 0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2 h 3"/>
                  <a:gd name="T18" fmla="*/ 2 w 4"/>
                  <a:gd name="T19" fmla="*/ 1 h 3"/>
                  <a:gd name="T20" fmla="*/ 2 w 4"/>
                  <a:gd name="T21" fmla="*/ 2 h 3"/>
                  <a:gd name="T22" fmla="*/ 2 w 4"/>
                  <a:gd name="T23" fmla="*/ 1 h 3"/>
                  <a:gd name="T24" fmla="*/ 2 w 4"/>
                  <a:gd name="T25" fmla="*/ 1 h 3"/>
                  <a:gd name="T26" fmla="*/ 2 w 4"/>
                  <a:gd name="T27" fmla="*/ 2 h 3"/>
                  <a:gd name="T28" fmla="*/ 2 w 4"/>
                  <a:gd name="T29" fmla="*/ 1 h 3"/>
                  <a:gd name="T30" fmla="*/ 2 w 4"/>
                  <a:gd name="T31" fmla="*/ 2 h 3"/>
                  <a:gd name="T32" fmla="*/ 3 w 4"/>
                  <a:gd name="T33" fmla="*/ 1 h 3"/>
                  <a:gd name="T34" fmla="*/ 3 w 4"/>
                  <a:gd name="T35" fmla="*/ 1 h 3"/>
                  <a:gd name="T36" fmla="*/ 3 w 4"/>
                  <a:gd name="T37" fmla="*/ 1 h 3"/>
                  <a:gd name="T38" fmla="*/ 3 w 4"/>
                  <a:gd name="T39" fmla="*/ 1 h 3"/>
                  <a:gd name="T40" fmla="*/ 2 w 4"/>
                  <a:gd name="T41" fmla="*/ 1 h 3"/>
                  <a:gd name="T42" fmla="*/ 3 w 4"/>
                  <a:gd name="T43" fmla="*/ 1 h 3"/>
                  <a:gd name="T44" fmla="*/ 3 w 4"/>
                  <a:gd name="T45" fmla="*/ 0 h 3"/>
                  <a:gd name="T46" fmla="*/ 3 w 4"/>
                  <a:gd name="T47" fmla="*/ 0 h 3"/>
                  <a:gd name="T48" fmla="*/ 3 w 4"/>
                  <a:gd name="T49" fmla="*/ 0 h 3"/>
                  <a:gd name="T50" fmla="*/ 3 w 4"/>
                  <a:gd name="T51" fmla="*/ 0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2 w 4"/>
                  <a:gd name="T59" fmla="*/ 1 h 3"/>
                  <a:gd name="T60" fmla="*/ 3 w 4"/>
                  <a:gd name="T61" fmla="*/ 0 h 3"/>
                  <a:gd name="T62" fmla="*/ 2 w 4"/>
                  <a:gd name="T63" fmla="*/ 1 h 3"/>
                  <a:gd name="T64" fmla="*/ 2 w 4"/>
                  <a:gd name="T65" fmla="*/ 1 h 3"/>
                  <a:gd name="T66" fmla="*/ 2 w 4"/>
                  <a:gd name="T67" fmla="*/ 0 h 3"/>
                  <a:gd name="T68" fmla="*/ 2 w 4"/>
                  <a:gd name="T69" fmla="*/ 1 h 3"/>
                  <a:gd name="T70" fmla="*/ 2 w 4"/>
                  <a:gd name="T71" fmla="*/ 0 h 3"/>
                  <a:gd name="T72" fmla="*/ 1 w 4"/>
                  <a:gd name="T73" fmla="*/ 1 h 3"/>
                  <a:gd name="T74" fmla="*/ 1 w 4"/>
                  <a:gd name="T75" fmla="*/ 0 h 3"/>
                  <a:gd name="T76" fmla="*/ 1 w 4"/>
                  <a:gd name="T77" fmla="*/ 1 h 3"/>
                  <a:gd name="T78" fmla="*/ 1 w 4"/>
                  <a:gd name="T79" fmla="*/ 1 h 3"/>
                  <a:gd name="T80" fmla="*/ 1 w 4"/>
                  <a:gd name="T8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2077"/>
              <p:cNvSpPr>
                <a:spLocks/>
              </p:cNvSpPr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2078"/>
              <p:cNvSpPr>
                <a:spLocks/>
              </p:cNvSpPr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2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1 h 2"/>
                  <a:gd name="T30" fmla="*/ 2 w 3"/>
                  <a:gd name="T31" fmla="*/ 0 h 2"/>
                  <a:gd name="T32" fmla="*/ 2 w 3"/>
                  <a:gd name="T33" fmla="*/ 0 h 2"/>
                  <a:gd name="T34" fmla="*/ 1 w 3"/>
                  <a:gd name="T35" fmla="*/ 1 h 2"/>
                  <a:gd name="T36" fmla="*/ 1 w 3"/>
                  <a:gd name="T37" fmla="*/ 0 h 2"/>
                  <a:gd name="T38" fmla="*/ 2 w 3"/>
                  <a:gd name="T39" fmla="*/ 0 h 2"/>
                  <a:gd name="T40" fmla="*/ 0 w 3"/>
                  <a:gd name="T41" fmla="*/ 1 h 2"/>
                  <a:gd name="T42" fmla="*/ 1 w 3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2081"/>
              <p:cNvSpPr>
                <a:spLocks/>
              </p:cNvSpPr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2082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083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2084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2085"/>
              <p:cNvSpPr>
                <a:spLocks/>
              </p:cNvSpPr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2086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2088"/>
              <p:cNvSpPr>
                <a:spLocks/>
              </p:cNvSpPr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2089"/>
              <p:cNvSpPr>
                <a:spLocks/>
              </p:cNvSpPr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2090"/>
              <p:cNvSpPr>
                <a:spLocks/>
              </p:cNvSpPr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  <a:gd name="T22" fmla="*/ 0 w 3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2091"/>
              <p:cNvSpPr>
                <a:spLocks/>
              </p:cNvSpPr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2092"/>
              <p:cNvSpPr>
                <a:spLocks/>
              </p:cNvSpPr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1 w 3"/>
                  <a:gd name="T2" fmla="*/ 0 w 3"/>
                  <a:gd name="T3" fmla="*/ 1 w 3"/>
                  <a:gd name="T4" fmla="*/ 0 w 3"/>
                  <a:gd name="T5" fmla="*/ 2 w 3"/>
                  <a:gd name="T6" fmla="*/ 2 w 3"/>
                  <a:gd name="T7" fmla="*/ 1 w 3"/>
                  <a:gd name="T8" fmla="*/ 1 w 3"/>
                  <a:gd name="T9" fmla="*/ 1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2093"/>
              <p:cNvSpPr>
                <a:spLocks/>
              </p:cNvSpPr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2094"/>
              <p:cNvSpPr>
                <a:spLocks/>
              </p:cNvSpPr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2096"/>
              <p:cNvSpPr>
                <a:spLocks/>
              </p:cNvSpPr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3 h 4"/>
                  <a:gd name="T18" fmla="*/ 2 w 3"/>
                  <a:gd name="T19" fmla="*/ 3 h 4"/>
                  <a:gd name="T20" fmla="*/ 1 w 3"/>
                  <a:gd name="T21" fmla="*/ 3 h 4"/>
                  <a:gd name="T22" fmla="*/ 1 w 3"/>
                  <a:gd name="T23" fmla="*/ 3 h 4"/>
                  <a:gd name="T24" fmla="*/ 1 w 3"/>
                  <a:gd name="T25" fmla="*/ 3 h 4"/>
                  <a:gd name="T26" fmla="*/ 2 w 3"/>
                  <a:gd name="T27" fmla="*/ 3 h 4"/>
                  <a:gd name="T28" fmla="*/ 1 w 3"/>
                  <a:gd name="T29" fmla="*/ 3 h 4"/>
                  <a:gd name="T30" fmla="*/ 2 w 3"/>
                  <a:gd name="T31" fmla="*/ 4 h 4"/>
                  <a:gd name="T32" fmla="*/ 2 w 3"/>
                  <a:gd name="T33" fmla="*/ 3 h 4"/>
                  <a:gd name="T34" fmla="*/ 3 w 3"/>
                  <a:gd name="T35" fmla="*/ 4 h 4"/>
                  <a:gd name="T36" fmla="*/ 1 w 3"/>
                  <a:gd name="T37" fmla="*/ 3 h 4"/>
                  <a:gd name="T38" fmla="*/ 2 w 3"/>
                  <a:gd name="T39" fmla="*/ 3 h 4"/>
                  <a:gd name="T40" fmla="*/ 3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2 h 4"/>
                  <a:gd name="T48" fmla="*/ 2 w 3"/>
                  <a:gd name="T49" fmla="*/ 2 h 4"/>
                  <a:gd name="T50" fmla="*/ 1 w 3"/>
                  <a:gd name="T51" fmla="*/ 1 h 4"/>
                  <a:gd name="T52" fmla="*/ 3 w 3"/>
                  <a:gd name="T53" fmla="*/ 1 h 4"/>
                  <a:gd name="T54" fmla="*/ 2 w 3"/>
                  <a:gd name="T55" fmla="*/ 1 h 4"/>
                  <a:gd name="T56" fmla="*/ 1 w 3"/>
                  <a:gd name="T57" fmla="*/ 1 h 4"/>
                  <a:gd name="T58" fmla="*/ 3 w 3"/>
                  <a:gd name="T59" fmla="*/ 1 h 4"/>
                  <a:gd name="T60" fmla="*/ 2 w 3"/>
                  <a:gd name="T61" fmla="*/ 1 h 4"/>
                  <a:gd name="T62" fmla="*/ 1 w 3"/>
                  <a:gd name="T63" fmla="*/ 1 h 4"/>
                  <a:gd name="T64" fmla="*/ 2 w 3"/>
                  <a:gd name="T65" fmla="*/ 0 h 4"/>
                  <a:gd name="T66" fmla="*/ 3 w 3"/>
                  <a:gd name="T67" fmla="*/ 1 h 4"/>
                  <a:gd name="T68" fmla="*/ 3 w 3"/>
                  <a:gd name="T69" fmla="*/ 0 h 4"/>
                  <a:gd name="T70" fmla="*/ 2 w 3"/>
                  <a:gd name="T71" fmla="*/ 0 h 4"/>
                  <a:gd name="T72" fmla="*/ 3 w 3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2097"/>
              <p:cNvSpPr>
                <a:spLocks/>
              </p:cNvSpPr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2098"/>
              <p:cNvSpPr>
                <a:spLocks/>
              </p:cNvSpPr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2100"/>
              <p:cNvSpPr>
                <a:spLocks/>
              </p:cNvSpPr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2101"/>
              <p:cNvSpPr>
                <a:spLocks/>
              </p:cNvSpPr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2103"/>
              <p:cNvSpPr>
                <a:spLocks/>
              </p:cNvSpPr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2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1 w 4"/>
                  <a:gd name="T11" fmla="*/ 1 h 2"/>
                  <a:gd name="T12" fmla="*/ 3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  <a:gd name="T22" fmla="*/ 4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  <a:gd name="T28" fmla="*/ 3 w 4"/>
                  <a:gd name="T29" fmla="*/ 2 h 2"/>
                  <a:gd name="T30" fmla="*/ 4 w 4"/>
                  <a:gd name="T31" fmla="*/ 2 h 2"/>
                  <a:gd name="T32" fmla="*/ 3 w 4"/>
                  <a:gd name="T33" fmla="*/ 1 h 2"/>
                  <a:gd name="T34" fmla="*/ 3 w 4"/>
                  <a:gd name="T35" fmla="*/ 1 h 2"/>
                  <a:gd name="T36" fmla="*/ 2 w 4"/>
                  <a:gd name="T37" fmla="*/ 1 h 2"/>
                  <a:gd name="T38" fmla="*/ 3 w 4"/>
                  <a:gd name="T39" fmla="*/ 1 h 2"/>
                  <a:gd name="T40" fmla="*/ 3 w 4"/>
                  <a:gd name="T41" fmla="*/ 1 h 2"/>
                  <a:gd name="T42" fmla="*/ 4 w 4"/>
                  <a:gd name="T43" fmla="*/ 1 h 2"/>
                  <a:gd name="T44" fmla="*/ 3 w 4"/>
                  <a:gd name="T45" fmla="*/ 1 h 2"/>
                  <a:gd name="T46" fmla="*/ 4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2 w 4"/>
                  <a:gd name="T59" fmla="*/ 0 h 2"/>
                  <a:gd name="T60" fmla="*/ 2 w 4"/>
                  <a:gd name="T61" fmla="*/ 0 h 2"/>
                  <a:gd name="T62" fmla="*/ 2 w 4"/>
                  <a:gd name="T63" fmla="*/ 0 h 2"/>
                  <a:gd name="T64" fmla="*/ 1 w 4"/>
                  <a:gd name="T65" fmla="*/ 0 h 2"/>
                  <a:gd name="T66" fmla="*/ 2 w 4"/>
                  <a:gd name="T67" fmla="*/ 0 h 2"/>
                  <a:gd name="T68" fmla="*/ 1 w 4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2104"/>
              <p:cNvSpPr>
                <a:spLocks/>
              </p:cNvSpPr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2105"/>
              <p:cNvSpPr>
                <a:spLocks/>
              </p:cNvSpPr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2 w 5"/>
                  <a:gd name="T1" fmla="*/ 2 h 2"/>
                  <a:gd name="T2" fmla="*/ 3 w 5"/>
                  <a:gd name="T3" fmla="*/ 2 h 2"/>
                  <a:gd name="T4" fmla="*/ 2 w 5"/>
                  <a:gd name="T5" fmla="*/ 2 h 2"/>
                  <a:gd name="T6" fmla="*/ 1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1 w 5"/>
                  <a:gd name="T15" fmla="*/ 1 h 2"/>
                  <a:gd name="T16" fmla="*/ 2 w 5"/>
                  <a:gd name="T17" fmla="*/ 1 h 2"/>
                  <a:gd name="T18" fmla="*/ 3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2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4 w 5"/>
                  <a:gd name="T43" fmla="*/ 2 h 2"/>
                  <a:gd name="T44" fmla="*/ 4 w 5"/>
                  <a:gd name="T45" fmla="*/ 2 h 2"/>
                  <a:gd name="T46" fmla="*/ 2 w 5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2106"/>
              <p:cNvSpPr>
                <a:spLocks/>
              </p:cNvSpPr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2107"/>
              <p:cNvSpPr>
                <a:spLocks/>
              </p:cNvSpPr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4" name="Group 2310"/>
            <p:cNvGrpSpPr>
              <a:grpSpLocks/>
            </p:cNvGrpSpPr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176" name="Freeform 2110"/>
              <p:cNvSpPr>
                <a:spLocks/>
              </p:cNvSpPr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2111"/>
              <p:cNvSpPr>
                <a:spLocks/>
              </p:cNvSpPr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4 h 4"/>
                  <a:gd name="T6" fmla="*/ 3 w 4"/>
                  <a:gd name="T7" fmla="*/ 3 h 4"/>
                  <a:gd name="T8" fmla="*/ 3 w 4"/>
                  <a:gd name="T9" fmla="*/ 3 h 4"/>
                  <a:gd name="T10" fmla="*/ 3 w 4"/>
                  <a:gd name="T11" fmla="*/ 3 h 4"/>
                  <a:gd name="T12" fmla="*/ 2 w 4"/>
                  <a:gd name="T13" fmla="*/ 3 h 4"/>
                  <a:gd name="T14" fmla="*/ 3 w 4"/>
                  <a:gd name="T15" fmla="*/ 3 h 4"/>
                  <a:gd name="T16" fmla="*/ 1 w 4"/>
                  <a:gd name="T17" fmla="*/ 3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3 w 4"/>
                  <a:gd name="T39" fmla="*/ 1 h 4"/>
                  <a:gd name="T40" fmla="*/ 2 w 4"/>
                  <a:gd name="T41" fmla="*/ 1 h 4"/>
                  <a:gd name="T42" fmla="*/ 3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2 w 4"/>
                  <a:gd name="T53" fmla="*/ 2 h 4"/>
                  <a:gd name="T54" fmla="*/ 1 w 4"/>
                  <a:gd name="T55" fmla="*/ 2 h 4"/>
                  <a:gd name="T56" fmla="*/ 2 w 4"/>
                  <a:gd name="T57" fmla="*/ 2 h 4"/>
                  <a:gd name="T58" fmla="*/ 1 w 4"/>
                  <a:gd name="T59" fmla="*/ 2 h 4"/>
                  <a:gd name="T60" fmla="*/ 2 w 4"/>
                  <a:gd name="T61" fmla="*/ 2 h 4"/>
                  <a:gd name="T62" fmla="*/ 0 w 4"/>
                  <a:gd name="T63" fmla="*/ 2 h 4"/>
                  <a:gd name="T64" fmla="*/ 1 w 4"/>
                  <a:gd name="T65" fmla="*/ 3 h 4"/>
                  <a:gd name="T66" fmla="*/ 2 w 4"/>
                  <a:gd name="T67" fmla="*/ 3 h 4"/>
                  <a:gd name="T68" fmla="*/ 2 w 4"/>
                  <a:gd name="T69" fmla="*/ 4 h 4"/>
                  <a:gd name="T70" fmla="*/ 2 w 4"/>
                  <a:gd name="T71" fmla="*/ 4 h 4"/>
                  <a:gd name="T72" fmla="*/ 1 w 4"/>
                  <a:gd name="T73" fmla="*/ 4 h 4"/>
                  <a:gd name="T74" fmla="*/ 1 w 4"/>
                  <a:gd name="T75" fmla="*/ 4 h 4"/>
                  <a:gd name="T76" fmla="*/ 1 w 4"/>
                  <a:gd name="T77" fmla="*/ 4 h 4"/>
                  <a:gd name="T78" fmla="*/ 1 w 4"/>
                  <a:gd name="T79" fmla="*/ 4 h 4"/>
                  <a:gd name="T80" fmla="*/ 3 w 4"/>
                  <a:gd name="T81" fmla="*/ 4 h 4"/>
                  <a:gd name="T82" fmla="*/ 4 w 4"/>
                  <a:gd name="T83" fmla="*/ 4 h 4"/>
                  <a:gd name="T84" fmla="*/ 2 w 4"/>
                  <a:gd name="T8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2112"/>
              <p:cNvSpPr>
                <a:spLocks/>
              </p:cNvSpPr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2113"/>
              <p:cNvSpPr>
                <a:spLocks/>
              </p:cNvSpPr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2115"/>
              <p:cNvSpPr>
                <a:spLocks/>
              </p:cNvSpPr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2116"/>
              <p:cNvSpPr>
                <a:spLocks/>
              </p:cNvSpPr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2117"/>
              <p:cNvSpPr>
                <a:spLocks/>
              </p:cNvSpPr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2118"/>
              <p:cNvSpPr>
                <a:spLocks/>
              </p:cNvSpPr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2 w 5"/>
                  <a:gd name="T7" fmla="*/ 1 h 6"/>
                  <a:gd name="T8" fmla="*/ 2 w 5"/>
                  <a:gd name="T9" fmla="*/ 1 h 6"/>
                  <a:gd name="T10" fmla="*/ 2 w 5"/>
                  <a:gd name="T11" fmla="*/ 2 h 6"/>
                  <a:gd name="T12" fmla="*/ 3 w 5"/>
                  <a:gd name="T13" fmla="*/ 2 h 6"/>
                  <a:gd name="T14" fmla="*/ 2 w 5"/>
                  <a:gd name="T15" fmla="*/ 3 h 6"/>
                  <a:gd name="T16" fmla="*/ 2 w 5"/>
                  <a:gd name="T17" fmla="*/ 3 h 6"/>
                  <a:gd name="T18" fmla="*/ 4 w 5"/>
                  <a:gd name="T19" fmla="*/ 3 h 6"/>
                  <a:gd name="T20" fmla="*/ 4 w 5"/>
                  <a:gd name="T21" fmla="*/ 4 h 6"/>
                  <a:gd name="T22" fmla="*/ 3 w 5"/>
                  <a:gd name="T23" fmla="*/ 4 h 6"/>
                  <a:gd name="T24" fmla="*/ 3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6 h 6"/>
                  <a:gd name="T36" fmla="*/ 3 w 5"/>
                  <a:gd name="T37" fmla="*/ 6 h 6"/>
                  <a:gd name="T38" fmla="*/ 3 w 5"/>
                  <a:gd name="T39" fmla="*/ 6 h 6"/>
                  <a:gd name="T40" fmla="*/ 2 w 5"/>
                  <a:gd name="T41" fmla="*/ 6 h 6"/>
                  <a:gd name="T42" fmla="*/ 4 w 5"/>
                  <a:gd name="T43" fmla="*/ 6 h 6"/>
                  <a:gd name="T44" fmla="*/ 5 w 5"/>
                  <a:gd name="T45" fmla="*/ 6 h 6"/>
                  <a:gd name="T46" fmla="*/ 4 w 5"/>
                  <a:gd name="T47" fmla="*/ 6 h 6"/>
                  <a:gd name="T48" fmla="*/ 5 w 5"/>
                  <a:gd name="T49" fmla="*/ 5 h 6"/>
                  <a:gd name="T50" fmla="*/ 5 w 5"/>
                  <a:gd name="T51" fmla="*/ 5 h 6"/>
                  <a:gd name="T52" fmla="*/ 4 w 5"/>
                  <a:gd name="T53" fmla="*/ 5 h 6"/>
                  <a:gd name="T54" fmla="*/ 5 w 5"/>
                  <a:gd name="T55" fmla="*/ 5 h 6"/>
                  <a:gd name="T56" fmla="*/ 5 w 5"/>
                  <a:gd name="T57" fmla="*/ 4 h 6"/>
                  <a:gd name="T58" fmla="*/ 4 w 5"/>
                  <a:gd name="T59" fmla="*/ 4 h 6"/>
                  <a:gd name="T60" fmla="*/ 4 w 5"/>
                  <a:gd name="T61" fmla="*/ 4 h 6"/>
                  <a:gd name="T62" fmla="*/ 5 w 5"/>
                  <a:gd name="T63" fmla="*/ 4 h 6"/>
                  <a:gd name="T64" fmla="*/ 5 w 5"/>
                  <a:gd name="T65" fmla="*/ 3 h 6"/>
                  <a:gd name="T66" fmla="*/ 4 w 5"/>
                  <a:gd name="T67" fmla="*/ 3 h 6"/>
                  <a:gd name="T68" fmla="*/ 4 w 5"/>
                  <a:gd name="T69" fmla="*/ 3 h 6"/>
                  <a:gd name="T70" fmla="*/ 3 w 5"/>
                  <a:gd name="T71" fmla="*/ 2 h 6"/>
                  <a:gd name="T72" fmla="*/ 4 w 5"/>
                  <a:gd name="T73" fmla="*/ 2 h 6"/>
                  <a:gd name="T74" fmla="*/ 3 w 5"/>
                  <a:gd name="T75" fmla="*/ 1 h 6"/>
                  <a:gd name="T76" fmla="*/ 2 w 5"/>
                  <a:gd name="T77" fmla="*/ 1 h 6"/>
                  <a:gd name="T78" fmla="*/ 4 w 5"/>
                  <a:gd name="T7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2119"/>
              <p:cNvSpPr>
                <a:spLocks/>
              </p:cNvSpPr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2121"/>
              <p:cNvSpPr>
                <a:spLocks/>
              </p:cNvSpPr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2123"/>
              <p:cNvSpPr>
                <a:spLocks/>
              </p:cNvSpPr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2 w 4"/>
                  <a:gd name="T9" fmla="*/ 2 h 4"/>
                  <a:gd name="T10" fmla="*/ 1 w 4"/>
                  <a:gd name="T11" fmla="*/ 2 h 4"/>
                  <a:gd name="T12" fmla="*/ 2 w 4"/>
                  <a:gd name="T13" fmla="*/ 3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1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2 w 4"/>
                  <a:gd name="T41" fmla="*/ 3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2 w 4"/>
                  <a:gd name="T63" fmla="*/ 3 h 4"/>
                  <a:gd name="T64" fmla="*/ 2 w 4"/>
                  <a:gd name="T65" fmla="*/ 2 h 4"/>
                  <a:gd name="T66" fmla="*/ 3 w 4"/>
                  <a:gd name="T67" fmla="*/ 2 h 4"/>
                  <a:gd name="T68" fmla="*/ 2 w 4"/>
                  <a:gd name="T69" fmla="*/ 2 h 4"/>
                  <a:gd name="T70" fmla="*/ 3 w 4"/>
                  <a:gd name="T71" fmla="*/ 2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1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2124"/>
              <p:cNvSpPr>
                <a:spLocks/>
              </p:cNvSpPr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2125"/>
              <p:cNvSpPr>
                <a:spLocks/>
              </p:cNvSpPr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1 w 2"/>
                  <a:gd name="T21" fmla="*/ 1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1 w 2"/>
                  <a:gd name="T29" fmla="*/ 1 h 2"/>
                  <a:gd name="T30" fmla="*/ 2 w 2"/>
                  <a:gd name="T31" fmla="*/ 2 h 2"/>
                  <a:gd name="T32" fmla="*/ 2 w 2"/>
                  <a:gd name="T33" fmla="*/ 1 h 2"/>
                  <a:gd name="T34" fmla="*/ 1 w 2"/>
                  <a:gd name="T35" fmla="*/ 0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  <a:gd name="T42" fmla="*/ 1 w 2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2126"/>
              <p:cNvSpPr>
                <a:spLocks/>
              </p:cNvSpPr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2127"/>
              <p:cNvSpPr>
                <a:spLocks/>
              </p:cNvSpPr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298 w 395"/>
                  <a:gd name="T1" fmla="*/ 200 h 346"/>
                  <a:gd name="T2" fmla="*/ 283 w 395"/>
                  <a:gd name="T3" fmla="*/ 212 h 346"/>
                  <a:gd name="T4" fmla="*/ 264 w 395"/>
                  <a:gd name="T5" fmla="*/ 221 h 346"/>
                  <a:gd name="T6" fmla="*/ 261 w 395"/>
                  <a:gd name="T7" fmla="*/ 241 h 346"/>
                  <a:gd name="T8" fmla="*/ 257 w 395"/>
                  <a:gd name="T9" fmla="*/ 263 h 346"/>
                  <a:gd name="T10" fmla="*/ 226 w 395"/>
                  <a:gd name="T11" fmla="*/ 263 h 346"/>
                  <a:gd name="T12" fmla="*/ 197 w 395"/>
                  <a:gd name="T13" fmla="*/ 268 h 346"/>
                  <a:gd name="T14" fmla="*/ 190 w 395"/>
                  <a:gd name="T15" fmla="*/ 243 h 346"/>
                  <a:gd name="T16" fmla="*/ 191 w 395"/>
                  <a:gd name="T17" fmla="*/ 232 h 346"/>
                  <a:gd name="T18" fmla="*/ 191 w 395"/>
                  <a:gd name="T19" fmla="*/ 232 h 346"/>
                  <a:gd name="T20" fmla="*/ 208 w 395"/>
                  <a:gd name="T21" fmla="*/ 195 h 346"/>
                  <a:gd name="T22" fmla="*/ 183 w 395"/>
                  <a:gd name="T23" fmla="*/ 177 h 346"/>
                  <a:gd name="T24" fmla="*/ 182 w 395"/>
                  <a:gd name="T25" fmla="*/ 155 h 346"/>
                  <a:gd name="T26" fmla="*/ 219 w 395"/>
                  <a:gd name="T27" fmla="*/ 150 h 346"/>
                  <a:gd name="T28" fmla="*/ 221 w 395"/>
                  <a:gd name="T29" fmla="*/ 126 h 346"/>
                  <a:gd name="T30" fmla="*/ 215 w 395"/>
                  <a:gd name="T31" fmla="*/ 95 h 346"/>
                  <a:gd name="T32" fmla="*/ 210 w 395"/>
                  <a:gd name="T33" fmla="*/ 62 h 346"/>
                  <a:gd name="T34" fmla="*/ 190 w 395"/>
                  <a:gd name="T35" fmla="*/ 17 h 346"/>
                  <a:gd name="T36" fmla="*/ 180 w 395"/>
                  <a:gd name="T37" fmla="*/ 8 h 346"/>
                  <a:gd name="T38" fmla="*/ 130 w 395"/>
                  <a:gd name="T39" fmla="*/ 13 h 346"/>
                  <a:gd name="T40" fmla="*/ 107 w 395"/>
                  <a:gd name="T41" fmla="*/ 69 h 346"/>
                  <a:gd name="T42" fmla="*/ 98 w 395"/>
                  <a:gd name="T43" fmla="*/ 137 h 346"/>
                  <a:gd name="T44" fmla="*/ 82 w 395"/>
                  <a:gd name="T45" fmla="*/ 221 h 346"/>
                  <a:gd name="T46" fmla="*/ 74 w 395"/>
                  <a:gd name="T47" fmla="*/ 251 h 346"/>
                  <a:gd name="T48" fmla="*/ 63 w 395"/>
                  <a:gd name="T49" fmla="*/ 261 h 346"/>
                  <a:gd name="T50" fmla="*/ 35 w 395"/>
                  <a:gd name="T51" fmla="*/ 279 h 346"/>
                  <a:gd name="T52" fmla="*/ 15 w 395"/>
                  <a:gd name="T53" fmla="*/ 305 h 346"/>
                  <a:gd name="T54" fmla="*/ 1 w 395"/>
                  <a:gd name="T55" fmla="*/ 332 h 346"/>
                  <a:gd name="T56" fmla="*/ 4 w 395"/>
                  <a:gd name="T57" fmla="*/ 344 h 346"/>
                  <a:gd name="T58" fmla="*/ 17 w 395"/>
                  <a:gd name="T59" fmla="*/ 343 h 346"/>
                  <a:gd name="T60" fmla="*/ 47 w 395"/>
                  <a:gd name="T61" fmla="*/ 343 h 346"/>
                  <a:gd name="T62" fmla="*/ 107 w 395"/>
                  <a:gd name="T63" fmla="*/ 342 h 346"/>
                  <a:gd name="T64" fmla="*/ 149 w 395"/>
                  <a:gd name="T65" fmla="*/ 341 h 346"/>
                  <a:gd name="T66" fmla="*/ 197 w 395"/>
                  <a:gd name="T67" fmla="*/ 342 h 346"/>
                  <a:gd name="T68" fmla="*/ 239 w 395"/>
                  <a:gd name="T69" fmla="*/ 341 h 346"/>
                  <a:gd name="T70" fmla="*/ 289 w 395"/>
                  <a:gd name="T71" fmla="*/ 342 h 346"/>
                  <a:gd name="T72" fmla="*/ 311 w 395"/>
                  <a:gd name="T73" fmla="*/ 344 h 346"/>
                  <a:gd name="T74" fmla="*/ 331 w 395"/>
                  <a:gd name="T75" fmla="*/ 335 h 346"/>
                  <a:gd name="T76" fmla="*/ 358 w 395"/>
                  <a:gd name="T77" fmla="*/ 321 h 346"/>
                  <a:gd name="T78" fmla="*/ 379 w 395"/>
                  <a:gd name="T79" fmla="*/ 302 h 346"/>
                  <a:gd name="T80" fmla="*/ 389 w 395"/>
                  <a:gd name="T81" fmla="*/ 278 h 346"/>
                  <a:gd name="T82" fmla="*/ 364 w 395"/>
                  <a:gd name="T83" fmla="*/ 283 h 346"/>
                  <a:gd name="T84" fmla="*/ 394 w 395"/>
                  <a:gd name="T85" fmla="*/ 243 h 346"/>
                  <a:gd name="T86" fmla="*/ 386 w 395"/>
                  <a:gd name="T87" fmla="*/ 225 h 346"/>
                  <a:gd name="T88" fmla="*/ 360 w 395"/>
                  <a:gd name="T89" fmla="*/ 239 h 346"/>
                  <a:gd name="T90" fmla="*/ 371 w 395"/>
                  <a:gd name="T91" fmla="*/ 224 h 346"/>
                  <a:gd name="T92" fmla="*/ 379 w 395"/>
                  <a:gd name="T93" fmla="*/ 210 h 346"/>
                  <a:gd name="T94" fmla="*/ 385 w 395"/>
                  <a:gd name="T95" fmla="*/ 186 h 346"/>
                  <a:gd name="T96" fmla="*/ 367 w 395"/>
                  <a:gd name="T97" fmla="*/ 177 h 346"/>
                  <a:gd name="T98" fmla="*/ 350 w 395"/>
                  <a:gd name="T99" fmla="*/ 194 h 346"/>
                  <a:gd name="T100" fmla="*/ 353 w 395"/>
                  <a:gd name="T101" fmla="*/ 114 h 346"/>
                  <a:gd name="T102" fmla="*/ 357 w 395"/>
                  <a:gd name="T103" fmla="*/ 122 h 346"/>
                  <a:gd name="T104" fmla="*/ 361 w 395"/>
                  <a:gd name="T105" fmla="*/ 135 h 346"/>
                  <a:gd name="T106" fmla="*/ 363 w 395"/>
                  <a:gd name="T107" fmla="*/ 124 h 346"/>
                  <a:gd name="T108" fmla="*/ 345 w 395"/>
                  <a:gd name="T109" fmla="*/ 107 h 346"/>
                  <a:gd name="T110" fmla="*/ 331 w 395"/>
                  <a:gd name="T111" fmla="*/ 129 h 346"/>
                  <a:gd name="T112" fmla="*/ 329 w 395"/>
                  <a:gd name="T113" fmla="*/ 147 h 346"/>
                  <a:gd name="T114" fmla="*/ 324 w 395"/>
                  <a:gd name="T115" fmla="*/ 162 h 346"/>
                  <a:gd name="T116" fmla="*/ 298 w 395"/>
                  <a:gd name="T117" fmla="*/ 20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2128"/>
              <p:cNvSpPr>
                <a:spLocks/>
              </p:cNvSpPr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49 h 64"/>
                  <a:gd name="T2" fmla="*/ 31 w 56"/>
                  <a:gd name="T3" fmla="*/ 28 h 64"/>
                  <a:gd name="T4" fmla="*/ 56 w 56"/>
                  <a:gd name="T5" fmla="*/ 17 h 64"/>
                  <a:gd name="T6" fmla="*/ 25 w 56"/>
                  <a:gd name="T7" fmla="*/ 48 h 64"/>
                  <a:gd name="T8" fmla="*/ 5 w 5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2129"/>
              <p:cNvSpPr>
                <a:spLocks/>
              </p:cNvSpPr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34 w 60"/>
                  <a:gd name="T1" fmla="*/ 16 h 58"/>
                  <a:gd name="T2" fmla="*/ 32 w 60"/>
                  <a:gd name="T3" fmla="*/ 19 h 58"/>
                  <a:gd name="T4" fmla="*/ 1 w 60"/>
                  <a:gd name="T5" fmla="*/ 39 h 58"/>
                  <a:gd name="T6" fmla="*/ 1 w 60"/>
                  <a:gd name="T7" fmla="*/ 41 h 58"/>
                  <a:gd name="T8" fmla="*/ 3 w 60"/>
                  <a:gd name="T9" fmla="*/ 42 h 58"/>
                  <a:gd name="T10" fmla="*/ 34 w 60"/>
                  <a:gd name="T11" fmla="*/ 21 h 58"/>
                  <a:gd name="T12" fmla="*/ 37 w 60"/>
                  <a:gd name="T13" fmla="*/ 19 h 58"/>
                  <a:gd name="T14" fmla="*/ 54 w 60"/>
                  <a:gd name="T15" fmla="*/ 5 h 58"/>
                  <a:gd name="T16" fmla="*/ 56 w 60"/>
                  <a:gd name="T17" fmla="*/ 9 h 58"/>
                  <a:gd name="T18" fmla="*/ 32 w 60"/>
                  <a:gd name="T19" fmla="*/ 34 h 58"/>
                  <a:gd name="T20" fmla="*/ 26 w 60"/>
                  <a:gd name="T21" fmla="*/ 39 h 58"/>
                  <a:gd name="T22" fmla="*/ 19 w 60"/>
                  <a:gd name="T23" fmla="*/ 43 h 58"/>
                  <a:gd name="T24" fmla="*/ 5 w 60"/>
                  <a:gd name="T25" fmla="*/ 55 h 58"/>
                  <a:gd name="T26" fmla="*/ 6 w 60"/>
                  <a:gd name="T27" fmla="*/ 58 h 58"/>
                  <a:gd name="T28" fmla="*/ 8 w 60"/>
                  <a:gd name="T29" fmla="*/ 57 h 58"/>
                  <a:gd name="T30" fmla="*/ 21 w 60"/>
                  <a:gd name="T31" fmla="*/ 46 h 58"/>
                  <a:gd name="T32" fmla="*/ 28 w 60"/>
                  <a:gd name="T33" fmla="*/ 41 h 58"/>
                  <a:gd name="T34" fmla="*/ 34 w 60"/>
                  <a:gd name="T35" fmla="*/ 37 h 58"/>
                  <a:gd name="T36" fmla="*/ 59 w 60"/>
                  <a:gd name="T37" fmla="*/ 9 h 58"/>
                  <a:gd name="T38" fmla="*/ 56 w 60"/>
                  <a:gd name="T39" fmla="*/ 2 h 58"/>
                  <a:gd name="T40" fmla="*/ 34 w 60"/>
                  <a:gd name="T41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2130"/>
              <p:cNvSpPr>
                <a:spLocks/>
              </p:cNvSpPr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1 w 75"/>
                  <a:gd name="T1" fmla="*/ 3 h 22"/>
                  <a:gd name="T2" fmla="*/ 49 w 75"/>
                  <a:gd name="T3" fmla="*/ 3 h 22"/>
                  <a:gd name="T4" fmla="*/ 70 w 75"/>
                  <a:gd name="T5" fmla="*/ 4 h 22"/>
                  <a:gd name="T6" fmla="*/ 66 w 75"/>
                  <a:gd name="T7" fmla="*/ 14 h 22"/>
                  <a:gd name="T8" fmla="*/ 23 w 75"/>
                  <a:gd name="T9" fmla="*/ 18 h 22"/>
                  <a:gd name="T10" fmla="*/ 3 w 75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2131"/>
              <p:cNvSpPr>
                <a:spLocks/>
              </p:cNvSpPr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53 w 75"/>
                  <a:gd name="T1" fmla="*/ 2 h 25"/>
                  <a:gd name="T2" fmla="*/ 50 w 75"/>
                  <a:gd name="T3" fmla="*/ 3 h 25"/>
                  <a:gd name="T4" fmla="*/ 38 w 75"/>
                  <a:gd name="T5" fmla="*/ 5 h 25"/>
                  <a:gd name="T6" fmla="*/ 3 w 75"/>
                  <a:gd name="T7" fmla="*/ 3 h 25"/>
                  <a:gd name="T8" fmla="*/ 1 w 75"/>
                  <a:gd name="T9" fmla="*/ 3 h 25"/>
                  <a:gd name="T10" fmla="*/ 1 w 75"/>
                  <a:gd name="T11" fmla="*/ 6 h 25"/>
                  <a:gd name="T12" fmla="*/ 39 w 75"/>
                  <a:gd name="T13" fmla="*/ 8 h 25"/>
                  <a:gd name="T14" fmla="*/ 51 w 75"/>
                  <a:gd name="T15" fmla="*/ 6 h 25"/>
                  <a:gd name="T16" fmla="*/ 53 w 75"/>
                  <a:gd name="T17" fmla="*/ 6 h 25"/>
                  <a:gd name="T18" fmla="*/ 70 w 75"/>
                  <a:gd name="T19" fmla="*/ 6 h 25"/>
                  <a:gd name="T20" fmla="*/ 71 w 75"/>
                  <a:gd name="T21" fmla="*/ 9 h 25"/>
                  <a:gd name="T22" fmla="*/ 66 w 75"/>
                  <a:gd name="T23" fmla="*/ 13 h 25"/>
                  <a:gd name="T24" fmla="*/ 34 w 75"/>
                  <a:gd name="T25" fmla="*/ 17 h 25"/>
                  <a:gd name="T26" fmla="*/ 24 w 75"/>
                  <a:gd name="T27" fmla="*/ 18 h 25"/>
                  <a:gd name="T28" fmla="*/ 22 w 75"/>
                  <a:gd name="T29" fmla="*/ 18 h 25"/>
                  <a:gd name="T30" fmla="*/ 2 w 75"/>
                  <a:gd name="T31" fmla="*/ 22 h 25"/>
                  <a:gd name="T32" fmla="*/ 3 w 75"/>
                  <a:gd name="T33" fmla="*/ 24 h 25"/>
                  <a:gd name="T34" fmla="*/ 5 w 75"/>
                  <a:gd name="T35" fmla="*/ 24 h 25"/>
                  <a:gd name="T36" fmla="*/ 6 w 75"/>
                  <a:gd name="T37" fmla="*/ 23 h 25"/>
                  <a:gd name="T38" fmla="*/ 6 w 75"/>
                  <a:gd name="T39" fmla="*/ 23 h 25"/>
                  <a:gd name="T40" fmla="*/ 22 w 75"/>
                  <a:gd name="T41" fmla="*/ 21 h 25"/>
                  <a:gd name="T42" fmla="*/ 24 w 75"/>
                  <a:gd name="T43" fmla="*/ 21 h 25"/>
                  <a:gd name="T44" fmla="*/ 34 w 75"/>
                  <a:gd name="T45" fmla="*/ 21 h 25"/>
                  <a:gd name="T46" fmla="*/ 67 w 75"/>
                  <a:gd name="T47" fmla="*/ 16 h 25"/>
                  <a:gd name="T48" fmla="*/ 75 w 75"/>
                  <a:gd name="T49" fmla="*/ 10 h 25"/>
                  <a:gd name="T50" fmla="*/ 75 w 75"/>
                  <a:gd name="T51" fmla="*/ 9 h 25"/>
                  <a:gd name="T52" fmla="*/ 72 w 75"/>
                  <a:gd name="T53" fmla="*/ 4 h 25"/>
                  <a:gd name="T54" fmla="*/ 53 w 75"/>
                  <a:gd name="T5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2132"/>
              <p:cNvSpPr>
                <a:spLocks/>
              </p:cNvSpPr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69 w 170"/>
                  <a:gd name="T1" fmla="*/ 140 h 148"/>
                  <a:gd name="T2" fmla="*/ 5 w 170"/>
                  <a:gd name="T3" fmla="*/ 113 h 148"/>
                  <a:gd name="T4" fmla="*/ 17 w 170"/>
                  <a:gd name="T5" fmla="*/ 83 h 148"/>
                  <a:gd name="T6" fmla="*/ 52 w 170"/>
                  <a:gd name="T7" fmla="*/ 78 h 148"/>
                  <a:gd name="T8" fmla="*/ 62 w 170"/>
                  <a:gd name="T9" fmla="*/ 28 h 148"/>
                  <a:gd name="T10" fmla="*/ 105 w 170"/>
                  <a:gd name="T11" fmla="*/ 41 h 148"/>
                  <a:gd name="T12" fmla="*/ 153 w 170"/>
                  <a:gd name="T13" fmla="*/ 17 h 148"/>
                  <a:gd name="T14" fmla="*/ 145 w 170"/>
                  <a:gd name="T15" fmla="*/ 75 h 148"/>
                  <a:gd name="T16" fmla="*/ 88 w 170"/>
                  <a:gd name="T17" fmla="*/ 81 h 148"/>
                  <a:gd name="T18" fmla="*/ 66 w 170"/>
                  <a:gd name="T19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2133"/>
              <p:cNvSpPr>
                <a:spLocks/>
              </p:cNvSpPr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2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2134"/>
              <p:cNvSpPr>
                <a:spLocks/>
              </p:cNvSpPr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2 w 5"/>
                  <a:gd name="T1" fmla="*/ 2 h 13"/>
                  <a:gd name="T2" fmla="*/ 0 w 5"/>
                  <a:gd name="T3" fmla="*/ 0 h 13"/>
                  <a:gd name="T4" fmla="*/ 2 w 5"/>
                  <a:gd name="T5" fmla="*/ 12 h 13"/>
                  <a:gd name="T6" fmla="*/ 3 w 5"/>
                  <a:gd name="T7" fmla="*/ 13 h 13"/>
                  <a:gd name="T8" fmla="*/ 5 w 5"/>
                  <a:gd name="T9" fmla="*/ 11 h 13"/>
                  <a:gd name="T10" fmla="*/ 4 w 5"/>
                  <a:gd name="T11" fmla="*/ 0 h 13"/>
                  <a:gd name="T12" fmla="*/ 2 w 5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85 w 86"/>
                  <a:gd name="T1" fmla="*/ 1 h 124"/>
                  <a:gd name="T2" fmla="*/ 71 w 86"/>
                  <a:gd name="T3" fmla="*/ 1 h 124"/>
                  <a:gd name="T4" fmla="*/ 44 w 86"/>
                  <a:gd name="T5" fmla="*/ 1 h 124"/>
                  <a:gd name="T6" fmla="*/ 2 w 86"/>
                  <a:gd name="T7" fmla="*/ 3 h 124"/>
                  <a:gd name="T8" fmla="*/ 0 w 86"/>
                  <a:gd name="T9" fmla="*/ 5 h 124"/>
                  <a:gd name="T10" fmla="*/ 1 w 86"/>
                  <a:gd name="T11" fmla="*/ 13 h 124"/>
                  <a:gd name="T12" fmla="*/ 1 w 86"/>
                  <a:gd name="T13" fmla="*/ 29 h 124"/>
                  <a:gd name="T14" fmla="*/ 2 w 86"/>
                  <a:gd name="T15" fmla="*/ 28 h 124"/>
                  <a:gd name="T16" fmla="*/ 1 w 86"/>
                  <a:gd name="T17" fmla="*/ 31 h 124"/>
                  <a:gd name="T18" fmla="*/ 3 w 86"/>
                  <a:gd name="T19" fmla="*/ 31 h 124"/>
                  <a:gd name="T20" fmla="*/ 5 w 86"/>
                  <a:gd name="T21" fmla="*/ 25 h 124"/>
                  <a:gd name="T22" fmla="*/ 4 w 86"/>
                  <a:gd name="T23" fmla="*/ 12 h 124"/>
                  <a:gd name="T24" fmla="*/ 4 w 86"/>
                  <a:gd name="T25" fmla="*/ 6 h 124"/>
                  <a:gd name="T26" fmla="*/ 44 w 86"/>
                  <a:gd name="T27" fmla="*/ 5 h 124"/>
                  <a:gd name="T28" fmla="*/ 71 w 86"/>
                  <a:gd name="T29" fmla="*/ 4 h 124"/>
                  <a:gd name="T30" fmla="*/ 83 w 86"/>
                  <a:gd name="T31" fmla="*/ 4 h 124"/>
                  <a:gd name="T32" fmla="*/ 82 w 86"/>
                  <a:gd name="T33" fmla="*/ 22 h 124"/>
                  <a:gd name="T34" fmla="*/ 74 w 86"/>
                  <a:gd name="T35" fmla="*/ 113 h 124"/>
                  <a:gd name="T36" fmla="*/ 39 w 86"/>
                  <a:gd name="T37" fmla="*/ 116 h 124"/>
                  <a:gd name="T38" fmla="*/ 17 w 86"/>
                  <a:gd name="T39" fmla="*/ 120 h 124"/>
                  <a:gd name="T40" fmla="*/ 15 w 86"/>
                  <a:gd name="T41" fmla="*/ 122 h 124"/>
                  <a:gd name="T42" fmla="*/ 17 w 86"/>
                  <a:gd name="T43" fmla="*/ 124 h 124"/>
                  <a:gd name="T44" fmla="*/ 39 w 86"/>
                  <a:gd name="T45" fmla="*/ 120 h 124"/>
                  <a:gd name="T46" fmla="*/ 75 w 86"/>
                  <a:gd name="T47" fmla="*/ 116 h 124"/>
                  <a:gd name="T48" fmla="*/ 77 w 86"/>
                  <a:gd name="T49" fmla="*/ 115 h 124"/>
                  <a:gd name="T50" fmla="*/ 86 w 86"/>
                  <a:gd name="T51" fmla="*/ 22 h 124"/>
                  <a:gd name="T52" fmla="*/ 86 w 86"/>
                  <a:gd name="T53" fmla="*/ 2 h 124"/>
                  <a:gd name="T54" fmla="*/ 86 w 86"/>
                  <a:gd name="T55" fmla="*/ 1 h 124"/>
                  <a:gd name="T56" fmla="*/ 85 w 86"/>
                  <a:gd name="T57" fmla="*/ 1 h 124"/>
                  <a:gd name="T58" fmla="*/ 76 w 86"/>
                  <a:gd name="T59" fmla="*/ 113 h 124"/>
                  <a:gd name="T60" fmla="*/ 76 w 86"/>
                  <a:gd name="T61" fmla="*/ 113 h 124"/>
                  <a:gd name="T62" fmla="*/ 76 w 86"/>
                  <a:gd name="T6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2136"/>
              <p:cNvSpPr>
                <a:spLocks/>
              </p:cNvSpPr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40 w 152"/>
                  <a:gd name="T1" fmla="*/ 57 h 264"/>
                  <a:gd name="T2" fmla="*/ 27 w 152"/>
                  <a:gd name="T3" fmla="*/ 134 h 264"/>
                  <a:gd name="T4" fmla="*/ 25 w 152"/>
                  <a:gd name="T5" fmla="*/ 151 h 264"/>
                  <a:gd name="T6" fmla="*/ 0 w 152"/>
                  <a:gd name="T7" fmla="*/ 261 h 264"/>
                  <a:gd name="T8" fmla="*/ 1 w 152"/>
                  <a:gd name="T9" fmla="*/ 263 h 264"/>
                  <a:gd name="T10" fmla="*/ 3 w 152"/>
                  <a:gd name="T11" fmla="*/ 262 h 264"/>
                  <a:gd name="T12" fmla="*/ 29 w 152"/>
                  <a:gd name="T13" fmla="*/ 151 h 264"/>
                  <a:gd name="T14" fmla="*/ 31 w 152"/>
                  <a:gd name="T15" fmla="*/ 134 h 264"/>
                  <a:gd name="T16" fmla="*/ 44 w 152"/>
                  <a:gd name="T17" fmla="*/ 58 h 264"/>
                  <a:gd name="T18" fmla="*/ 94 w 152"/>
                  <a:gd name="T19" fmla="*/ 11 h 264"/>
                  <a:gd name="T20" fmla="*/ 141 w 152"/>
                  <a:gd name="T21" fmla="*/ 91 h 264"/>
                  <a:gd name="T22" fmla="*/ 143 w 152"/>
                  <a:gd name="T23" fmla="*/ 107 h 264"/>
                  <a:gd name="T24" fmla="*/ 146 w 152"/>
                  <a:gd name="T25" fmla="*/ 156 h 264"/>
                  <a:gd name="T26" fmla="*/ 147 w 152"/>
                  <a:gd name="T27" fmla="*/ 158 h 264"/>
                  <a:gd name="T28" fmla="*/ 149 w 152"/>
                  <a:gd name="T29" fmla="*/ 157 h 264"/>
                  <a:gd name="T30" fmla="*/ 147 w 152"/>
                  <a:gd name="T31" fmla="*/ 106 h 264"/>
                  <a:gd name="T32" fmla="*/ 145 w 152"/>
                  <a:gd name="T33" fmla="*/ 91 h 264"/>
                  <a:gd name="T34" fmla="*/ 95 w 152"/>
                  <a:gd name="T35" fmla="*/ 8 h 264"/>
                  <a:gd name="T36" fmla="*/ 40 w 152"/>
                  <a:gd name="T37" fmla="*/ 5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2137"/>
              <p:cNvSpPr>
                <a:spLocks/>
              </p:cNvSpPr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9 w 24"/>
                  <a:gd name="T1" fmla="*/ 2 h 15"/>
                  <a:gd name="T2" fmla="*/ 0 w 24"/>
                  <a:gd name="T3" fmla="*/ 13 h 15"/>
                  <a:gd name="T4" fmla="*/ 1 w 24"/>
                  <a:gd name="T5" fmla="*/ 15 h 15"/>
                  <a:gd name="T6" fmla="*/ 3 w 24"/>
                  <a:gd name="T7" fmla="*/ 13 h 15"/>
                  <a:gd name="T8" fmla="*/ 11 w 24"/>
                  <a:gd name="T9" fmla="*/ 5 h 15"/>
                  <a:gd name="T10" fmla="*/ 22 w 24"/>
                  <a:gd name="T11" fmla="*/ 6 h 15"/>
                  <a:gd name="T12" fmla="*/ 24 w 24"/>
                  <a:gd name="T13" fmla="*/ 5 h 15"/>
                  <a:gd name="T14" fmla="*/ 23 w 24"/>
                  <a:gd name="T15" fmla="*/ 3 h 15"/>
                  <a:gd name="T16" fmla="*/ 9 w 24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2138"/>
              <p:cNvSpPr>
                <a:spLocks/>
              </p:cNvSpPr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9 w 21"/>
                  <a:gd name="T1" fmla="*/ 4 h 18"/>
                  <a:gd name="T2" fmla="*/ 13 w 21"/>
                  <a:gd name="T3" fmla="*/ 14 h 18"/>
                  <a:gd name="T4" fmla="*/ 9 w 21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2139"/>
              <p:cNvSpPr>
                <a:spLocks/>
              </p:cNvSpPr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125 w 169"/>
                  <a:gd name="T1" fmla="*/ 4 h 139"/>
                  <a:gd name="T2" fmla="*/ 104 w 169"/>
                  <a:gd name="T3" fmla="*/ 27 h 139"/>
                  <a:gd name="T4" fmla="*/ 95 w 169"/>
                  <a:gd name="T5" fmla="*/ 18 h 139"/>
                  <a:gd name="T6" fmla="*/ 61 w 169"/>
                  <a:gd name="T7" fmla="*/ 21 h 139"/>
                  <a:gd name="T8" fmla="*/ 43 w 169"/>
                  <a:gd name="T9" fmla="*/ 56 h 139"/>
                  <a:gd name="T10" fmla="*/ 43 w 169"/>
                  <a:gd name="T11" fmla="*/ 59 h 139"/>
                  <a:gd name="T12" fmla="*/ 47 w 169"/>
                  <a:gd name="T13" fmla="*/ 69 h 139"/>
                  <a:gd name="T14" fmla="*/ 21 w 169"/>
                  <a:gd name="T15" fmla="*/ 74 h 139"/>
                  <a:gd name="T16" fmla="*/ 5 w 169"/>
                  <a:gd name="T17" fmla="*/ 110 h 139"/>
                  <a:gd name="T18" fmla="*/ 42 w 169"/>
                  <a:gd name="T19" fmla="*/ 138 h 139"/>
                  <a:gd name="T20" fmla="*/ 67 w 169"/>
                  <a:gd name="T21" fmla="*/ 135 h 139"/>
                  <a:gd name="T22" fmla="*/ 68 w 169"/>
                  <a:gd name="T23" fmla="*/ 133 h 139"/>
                  <a:gd name="T24" fmla="*/ 65 w 169"/>
                  <a:gd name="T25" fmla="*/ 133 h 139"/>
                  <a:gd name="T26" fmla="*/ 42 w 169"/>
                  <a:gd name="T27" fmla="*/ 135 h 139"/>
                  <a:gd name="T28" fmla="*/ 8 w 169"/>
                  <a:gd name="T29" fmla="*/ 109 h 139"/>
                  <a:gd name="T30" fmla="*/ 22 w 169"/>
                  <a:gd name="T31" fmla="*/ 77 h 139"/>
                  <a:gd name="T32" fmla="*/ 54 w 169"/>
                  <a:gd name="T33" fmla="*/ 75 h 139"/>
                  <a:gd name="T34" fmla="*/ 54 w 169"/>
                  <a:gd name="T35" fmla="*/ 75 h 139"/>
                  <a:gd name="T36" fmla="*/ 54 w 169"/>
                  <a:gd name="T37" fmla="*/ 75 h 139"/>
                  <a:gd name="T38" fmla="*/ 56 w 169"/>
                  <a:gd name="T39" fmla="*/ 74 h 139"/>
                  <a:gd name="T40" fmla="*/ 56 w 169"/>
                  <a:gd name="T41" fmla="*/ 74 h 139"/>
                  <a:gd name="T42" fmla="*/ 56 w 169"/>
                  <a:gd name="T43" fmla="*/ 72 h 139"/>
                  <a:gd name="T44" fmla="*/ 55 w 169"/>
                  <a:gd name="T45" fmla="*/ 72 h 139"/>
                  <a:gd name="T46" fmla="*/ 55 w 169"/>
                  <a:gd name="T47" fmla="*/ 72 h 139"/>
                  <a:gd name="T48" fmla="*/ 46 w 169"/>
                  <a:gd name="T49" fmla="*/ 59 h 139"/>
                  <a:gd name="T50" fmla="*/ 63 w 169"/>
                  <a:gd name="T51" fmla="*/ 23 h 139"/>
                  <a:gd name="T52" fmla="*/ 93 w 169"/>
                  <a:gd name="T53" fmla="*/ 21 h 139"/>
                  <a:gd name="T54" fmla="*/ 102 w 169"/>
                  <a:gd name="T55" fmla="*/ 36 h 139"/>
                  <a:gd name="T56" fmla="*/ 102 w 169"/>
                  <a:gd name="T57" fmla="*/ 36 h 139"/>
                  <a:gd name="T58" fmla="*/ 102 w 169"/>
                  <a:gd name="T59" fmla="*/ 36 h 139"/>
                  <a:gd name="T60" fmla="*/ 104 w 169"/>
                  <a:gd name="T61" fmla="*/ 38 h 139"/>
                  <a:gd name="T62" fmla="*/ 106 w 169"/>
                  <a:gd name="T63" fmla="*/ 37 h 139"/>
                  <a:gd name="T64" fmla="*/ 106 w 169"/>
                  <a:gd name="T65" fmla="*/ 36 h 139"/>
                  <a:gd name="T66" fmla="*/ 106 w 169"/>
                  <a:gd name="T67" fmla="*/ 37 h 139"/>
                  <a:gd name="T68" fmla="*/ 126 w 169"/>
                  <a:gd name="T69" fmla="*/ 7 h 139"/>
                  <a:gd name="T70" fmla="*/ 154 w 169"/>
                  <a:gd name="T71" fmla="*/ 17 h 139"/>
                  <a:gd name="T72" fmla="*/ 158 w 169"/>
                  <a:gd name="T73" fmla="*/ 56 h 139"/>
                  <a:gd name="T74" fmla="*/ 144 w 169"/>
                  <a:gd name="T75" fmla="*/ 65 h 139"/>
                  <a:gd name="T76" fmla="*/ 142 w 169"/>
                  <a:gd name="T77" fmla="*/ 67 h 139"/>
                  <a:gd name="T78" fmla="*/ 143 w 169"/>
                  <a:gd name="T79" fmla="*/ 69 h 139"/>
                  <a:gd name="T80" fmla="*/ 161 w 169"/>
                  <a:gd name="T81" fmla="*/ 58 h 139"/>
                  <a:gd name="T82" fmla="*/ 157 w 169"/>
                  <a:gd name="T83" fmla="*/ 15 h 139"/>
                  <a:gd name="T84" fmla="*/ 125 w 169"/>
                  <a:gd name="T85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140"/>
              <p:cNvSpPr>
                <a:spLocks/>
              </p:cNvSpPr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164 w 214"/>
                  <a:gd name="T1" fmla="*/ 25 h 174"/>
                  <a:gd name="T2" fmla="*/ 156 w 214"/>
                  <a:gd name="T3" fmla="*/ 33 h 174"/>
                  <a:gd name="T4" fmla="*/ 83 w 214"/>
                  <a:gd name="T5" fmla="*/ 82 h 174"/>
                  <a:gd name="T6" fmla="*/ 76 w 214"/>
                  <a:gd name="T7" fmla="*/ 85 h 174"/>
                  <a:gd name="T8" fmla="*/ 31 w 214"/>
                  <a:gd name="T9" fmla="*/ 112 h 174"/>
                  <a:gd name="T10" fmla="*/ 1 w 214"/>
                  <a:gd name="T11" fmla="*/ 167 h 174"/>
                  <a:gd name="T12" fmla="*/ 4 w 214"/>
                  <a:gd name="T13" fmla="*/ 174 h 174"/>
                  <a:gd name="T14" fmla="*/ 6 w 214"/>
                  <a:gd name="T15" fmla="*/ 173 h 174"/>
                  <a:gd name="T16" fmla="*/ 6 w 214"/>
                  <a:gd name="T17" fmla="*/ 171 h 174"/>
                  <a:gd name="T18" fmla="*/ 4 w 214"/>
                  <a:gd name="T19" fmla="*/ 167 h 174"/>
                  <a:gd name="T20" fmla="*/ 34 w 214"/>
                  <a:gd name="T21" fmla="*/ 115 h 174"/>
                  <a:gd name="T22" fmla="*/ 78 w 214"/>
                  <a:gd name="T23" fmla="*/ 88 h 174"/>
                  <a:gd name="T24" fmla="*/ 85 w 214"/>
                  <a:gd name="T25" fmla="*/ 85 h 174"/>
                  <a:gd name="T26" fmla="*/ 158 w 214"/>
                  <a:gd name="T27" fmla="*/ 35 h 174"/>
                  <a:gd name="T28" fmla="*/ 166 w 214"/>
                  <a:gd name="T29" fmla="*/ 27 h 174"/>
                  <a:gd name="T30" fmla="*/ 199 w 214"/>
                  <a:gd name="T31" fmla="*/ 4 h 174"/>
                  <a:gd name="T32" fmla="*/ 206 w 214"/>
                  <a:gd name="T33" fmla="*/ 8 h 174"/>
                  <a:gd name="T34" fmla="*/ 209 w 214"/>
                  <a:gd name="T35" fmla="*/ 28 h 174"/>
                  <a:gd name="T36" fmla="*/ 167 w 214"/>
                  <a:gd name="T37" fmla="*/ 82 h 174"/>
                  <a:gd name="T38" fmla="*/ 167 w 214"/>
                  <a:gd name="T39" fmla="*/ 82 h 174"/>
                  <a:gd name="T40" fmla="*/ 166 w 214"/>
                  <a:gd name="T41" fmla="*/ 84 h 174"/>
                  <a:gd name="T42" fmla="*/ 166 w 214"/>
                  <a:gd name="T43" fmla="*/ 85 h 174"/>
                  <a:gd name="T44" fmla="*/ 168 w 214"/>
                  <a:gd name="T45" fmla="*/ 86 h 174"/>
                  <a:gd name="T46" fmla="*/ 168 w 214"/>
                  <a:gd name="T47" fmla="*/ 86 h 174"/>
                  <a:gd name="T48" fmla="*/ 169 w 214"/>
                  <a:gd name="T49" fmla="*/ 86 h 174"/>
                  <a:gd name="T50" fmla="*/ 169 w 214"/>
                  <a:gd name="T51" fmla="*/ 86 h 174"/>
                  <a:gd name="T52" fmla="*/ 169 w 214"/>
                  <a:gd name="T53" fmla="*/ 86 h 174"/>
                  <a:gd name="T54" fmla="*/ 176 w 214"/>
                  <a:gd name="T55" fmla="*/ 82 h 174"/>
                  <a:gd name="T56" fmla="*/ 199 w 214"/>
                  <a:gd name="T57" fmla="*/ 76 h 174"/>
                  <a:gd name="T58" fmla="*/ 203 w 214"/>
                  <a:gd name="T59" fmla="*/ 84 h 174"/>
                  <a:gd name="T60" fmla="*/ 176 w 214"/>
                  <a:gd name="T61" fmla="*/ 117 h 174"/>
                  <a:gd name="T62" fmla="*/ 164 w 214"/>
                  <a:gd name="T63" fmla="*/ 125 h 174"/>
                  <a:gd name="T64" fmla="*/ 164 w 214"/>
                  <a:gd name="T65" fmla="*/ 127 h 174"/>
                  <a:gd name="T66" fmla="*/ 166 w 214"/>
                  <a:gd name="T67" fmla="*/ 128 h 174"/>
                  <a:gd name="T68" fmla="*/ 198 w 214"/>
                  <a:gd name="T69" fmla="*/ 124 h 174"/>
                  <a:gd name="T70" fmla="*/ 198 w 214"/>
                  <a:gd name="T71" fmla="*/ 136 h 174"/>
                  <a:gd name="T72" fmla="*/ 161 w 214"/>
                  <a:gd name="T73" fmla="*/ 171 h 174"/>
                  <a:gd name="T74" fmla="*/ 161 w 214"/>
                  <a:gd name="T75" fmla="*/ 173 h 174"/>
                  <a:gd name="T76" fmla="*/ 163 w 214"/>
                  <a:gd name="T77" fmla="*/ 174 h 174"/>
                  <a:gd name="T78" fmla="*/ 201 w 214"/>
                  <a:gd name="T79" fmla="*/ 137 h 174"/>
                  <a:gd name="T80" fmla="*/ 200 w 214"/>
                  <a:gd name="T81" fmla="*/ 122 h 174"/>
                  <a:gd name="T82" fmla="*/ 176 w 214"/>
                  <a:gd name="T83" fmla="*/ 121 h 174"/>
                  <a:gd name="T84" fmla="*/ 178 w 214"/>
                  <a:gd name="T85" fmla="*/ 120 h 174"/>
                  <a:gd name="T86" fmla="*/ 206 w 214"/>
                  <a:gd name="T87" fmla="*/ 86 h 174"/>
                  <a:gd name="T88" fmla="*/ 206 w 214"/>
                  <a:gd name="T89" fmla="*/ 84 h 174"/>
                  <a:gd name="T90" fmla="*/ 201 w 214"/>
                  <a:gd name="T91" fmla="*/ 73 h 174"/>
                  <a:gd name="T92" fmla="*/ 183 w 214"/>
                  <a:gd name="T93" fmla="*/ 75 h 174"/>
                  <a:gd name="T94" fmla="*/ 212 w 214"/>
                  <a:gd name="T95" fmla="*/ 29 h 174"/>
                  <a:gd name="T96" fmla="*/ 214 w 214"/>
                  <a:gd name="T97" fmla="*/ 20 h 174"/>
                  <a:gd name="T98" fmla="*/ 209 w 214"/>
                  <a:gd name="T99" fmla="*/ 6 h 174"/>
                  <a:gd name="T100" fmla="*/ 199 w 214"/>
                  <a:gd name="T101" fmla="*/ 1 h 174"/>
                  <a:gd name="T102" fmla="*/ 164 w 214"/>
                  <a:gd name="T103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141"/>
              <p:cNvSpPr>
                <a:spLocks/>
              </p:cNvSpPr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87 w 136"/>
                  <a:gd name="T1" fmla="*/ 1 h 239"/>
                  <a:gd name="T2" fmla="*/ 72 w 136"/>
                  <a:gd name="T3" fmla="*/ 18 h 239"/>
                  <a:gd name="T4" fmla="*/ 1 w 136"/>
                  <a:gd name="T5" fmla="*/ 116 h 239"/>
                  <a:gd name="T6" fmla="*/ 0 w 136"/>
                  <a:gd name="T7" fmla="*/ 119 h 239"/>
                  <a:gd name="T8" fmla="*/ 2 w 136"/>
                  <a:gd name="T9" fmla="*/ 120 h 239"/>
                  <a:gd name="T10" fmla="*/ 76 w 136"/>
                  <a:gd name="T11" fmla="*/ 19 h 239"/>
                  <a:gd name="T12" fmla="*/ 88 w 136"/>
                  <a:gd name="T13" fmla="*/ 4 h 239"/>
                  <a:gd name="T14" fmla="*/ 101 w 136"/>
                  <a:gd name="T15" fmla="*/ 16 h 239"/>
                  <a:gd name="T16" fmla="*/ 104 w 136"/>
                  <a:gd name="T17" fmla="*/ 33 h 239"/>
                  <a:gd name="T18" fmla="*/ 93 w 136"/>
                  <a:gd name="T19" fmla="*/ 80 h 239"/>
                  <a:gd name="T20" fmla="*/ 86 w 136"/>
                  <a:gd name="T21" fmla="*/ 92 h 239"/>
                  <a:gd name="T22" fmla="*/ 86 w 136"/>
                  <a:gd name="T23" fmla="*/ 93 h 239"/>
                  <a:gd name="T24" fmla="*/ 87 w 136"/>
                  <a:gd name="T25" fmla="*/ 94 h 239"/>
                  <a:gd name="T26" fmla="*/ 89 w 136"/>
                  <a:gd name="T27" fmla="*/ 94 h 239"/>
                  <a:gd name="T28" fmla="*/ 95 w 136"/>
                  <a:gd name="T29" fmla="*/ 83 h 239"/>
                  <a:gd name="T30" fmla="*/ 115 w 136"/>
                  <a:gd name="T31" fmla="*/ 70 h 239"/>
                  <a:gd name="T32" fmla="*/ 124 w 136"/>
                  <a:gd name="T33" fmla="*/ 79 h 239"/>
                  <a:gd name="T34" fmla="*/ 124 w 136"/>
                  <a:gd name="T35" fmla="*/ 85 h 239"/>
                  <a:gd name="T36" fmla="*/ 102 w 136"/>
                  <a:gd name="T37" fmla="*/ 128 h 239"/>
                  <a:gd name="T38" fmla="*/ 94 w 136"/>
                  <a:gd name="T39" fmla="*/ 136 h 239"/>
                  <a:gd name="T40" fmla="*/ 93 w 136"/>
                  <a:gd name="T41" fmla="*/ 137 h 239"/>
                  <a:gd name="T42" fmla="*/ 94 w 136"/>
                  <a:gd name="T43" fmla="*/ 138 h 239"/>
                  <a:gd name="T44" fmla="*/ 96 w 136"/>
                  <a:gd name="T45" fmla="*/ 138 h 239"/>
                  <a:gd name="T46" fmla="*/ 104 w 136"/>
                  <a:gd name="T47" fmla="*/ 131 h 239"/>
                  <a:gd name="T48" fmla="*/ 127 w 136"/>
                  <a:gd name="T49" fmla="*/ 123 h 239"/>
                  <a:gd name="T50" fmla="*/ 133 w 136"/>
                  <a:gd name="T51" fmla="*/ 132 h 239"/>
                  <a:gd name="T52" fmla="*/ 107 w 136"/>
                  <a:gd name="T53" fmla="*/ 170 h 239"/>
                  <a:gd name="T54" fmla="*/ 100 w 136"/>
                  <a:gd name="T55" fmla="*/ 176 h 239"/>
                  <a:gd name="T56" fmla="*/ 100 w 136"/>
                  <a:gd name="T57" fmla="*/ 178 h 239"/>
                  <a:gd name="T58" fmla="*/ 102 w 136"/>
                  <a:gd name="T59" fmla="*/ 178 h 239"/>
                  <a:gd name="T60" fmla="*/ 103 w 136"/>
                  <a:gd name="T61" fmla="*/ 178 h 239"/>
                  <a:gd name="T62" fmla="*/ 129 w 136"/>
                  <a:gd name="T63" fmla="*/ 174 h 239"/>
                  <a:gd name="T64" fmla="*/ 112 w 136"/>
                  <a:gd name="T65" fmla="*/ 199 h 239"/>
                  <a:gd name="T66" fmla="*/ 111 w 136"/>
                  <a:gd name="T67" fmla="*/ 200 h 239"/>
                  <a:gd name="T68" fmla="*/ 76 w 136"/>
                  <a:gd name="T69" fmla="*/ 225 h 239"/>
                  <a:gd name="T70" fmla="*/ 69 w 136"/>
                  <a:gd name="T71" fmla="*/ 228 h 239"/>
                  <a:gd name="T72" fmla="*/ 50 w 136"/>
                  <a:gd name="T73" fmla="*/ 235 h 239"/>
                  <a:gd name="T74" fmla="*/ 49 w 136"/>
                  <a:gd name="T75" fmla="*/ 237 h 239"/>
                  <a:gd name="T76" fmla="*/ 51 w 136"/>
                  <a:gd name="T77" fmla="*/ 239 h 239"/>
                  <a:gd name="T78" fmla="*/ 70 w 136"/>
                  <a:gd name="T79" fmla="*/ 231 h 239"/>
                  <a:gd name="T80" fmla="*/ 77 w 136"/>
                  <a:gd name="T81" fmla="*/ 228 h 239"/>
                  <a:gd name="T82" fmla="*/ 114 w 136"/>
                  <a:gd name="T83" fmla="*/ 203 h 239"/>
                  <a:gd name="T84" fmla="*/ 114 w 136"/>
                  <a:gd name="T85" fmla="*/ 202 h 239"/>
                  <a:gd name="T86" fmla="*/ 132 w 136"/>
                  <a:gd name="T87" fmla="*/ 173 h 239"/>
                  <a:gd name="T88" fmla="*/ 112 w 136"/>
                  <a:gd name="T89" fmla="*/ 170 h 239"/>
                  <a:gd name="T90" fmla="*/ 136 w 136"/>
                  <a:gd name="T91" fmla="*/ 134 h 239"/>
                  <a:gd name="T92" fmla="*/ 136 w 136"/>
                  <a:gd name="T93" fmla="*/ 132 h 239"/>
                  <a:gd name="T94" fmla="*/ 128 w 136"/>
                  <a:gd name="T95" fmla="*/ 119 h 239"/>
                  <a:gd name="T96" fmla="*/ 111 w 136"/>
                  <a:gd name="T97" fmla="*/ 122 h 239"/>
                  <a:gd name="T98" fmla="*/ 128 w 136"/>
                  <a:gd name="T99" fmla="*/ 85 h 239"/>
                  <a:gd name="T100" fmla="*/ 127 w 136"/>
                  <a:gd name="T101" fmla="*/ 78 h 239"/>
                  <a:gd name="T102" fmla="*/ 115 w 136"/>
                  <a:gd name="T103" fmla="*/ 67 h 239"/>
                  <a:gd name="T104" fmla="*/ 99 w 136"/>
                  <a:gd name="T105" fmla="*/ 74 h 239"/>
                  <a:gd name="T106" fmla="*/ 107 w 136"/>
                  <a:gd name="T107" fmla="*/ 33 h 239"/>
                  <a:gd name="T108" fmla="*/ 104 w 136"/>
                  <a:gd name="T109" fmla="*/ 14 h 239"/>
                  <a:gd name="T110" fmla="*/ 87 w 136"/>
                  <a:gd name="T111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142"/>
              <p:cNvSpPr>
                <a:spLocks/>
              </p:cNvSpPr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143"/>
              <p:cNvSpPr>
                <a:spLocks/>
              </p:cNvSpPr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2 h 4"/>
                  <a:gd name="T4" fmla="*/ 2 h 4"/>
                  <a:gd name="T5" fmla="*/ 3 h 4"/>
                  <a:gd name="T6" fmla="*/ 3 h 4"/>
                  <a:gd name="T7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144"/>
              <p:cNvSpPr>
                <a:spLocks/>
              </p:cNvSpPr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145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146"/>
              <p:cNvSpPr>
                <a:spLocks/>
              </p:cNvSpPr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2147"/>
              <p:cNvSpPr>
                <a:spLocks/>
              </p:cNvSpPr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148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149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150"/>
              <p:cNvSpPr>
                <a:spLocks/>
              </p:cNvSpPr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151"/>
              <p:cNvSpPr>
                <a:spLocks/>
              </p:cNvSpPr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152"/>
              <p:cNvSpPr>
                <a:spLocks/>
              </p:cNvSpPr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154"/>
              <p:cNvSpPr>
                <a:spLocks/>
              </p:cNvSpPr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1 h 5"/>
                  <a:gd name="T2" fmla="*/ 0 w 1"/>
                  <a:gd name="T3" fmla="*/ 2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2 h 5"/>
                  <a:gd name="T10" fmla="*/ 0 w 1"/>
                  <a:gd name="T11" fmla="*/ 4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2 h 5"/>
                  <a:gd name="T18" fmla="*/ 0 w 1"/>
                  <a:gd name="T19" fmla="*/ 2 h 5"/>
                  <a:gd name="T20" fmla="*/ 0 w 1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2155"/>
              <p:cNvSpPr>
                <a:spLocks/>
              </p:cNvSpPr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2156"/>
              <p:cNvSpPr>
                <a:spLocks/>
              </p:cNvSpPr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2157"/>
              <p:cNvSpPr>
                <a:spLocks/>
              </p:cNvSpPr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2158"/>
              <p:cNvSpPr>
                <a:spLocks/>
              </p:cNvSpPr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3 h 5"/>
                  <a:gd name="T4" fmla="*/ 4 w 4"/>
                  <a:gd name="T5" fmla="*/ 2 h 5"/>
                  <a:gd name="T6" fmla="*/ 3 w 4"/>
                  <a:gd name="T7" fmla="*/ 0 h 5"/>
                  <a:gd name="T8" fmla="*/ 3 w 4"/>
                  <a:gd name="T9" fmla="*/ 1 h 5"/>
                  <a:gd name="T10" fmla="*/ 3 w 4"/>
                  <a:gd name="T11" fmla="*/ 0 h 5"/>
                  <a:gd name="T12" fmla="*/ 2 w 4"/>
                  <a:gd name="T13" fmla="*/ 1 h 5"/>
                  <a:gd name="T14" fmla="*/ 2 w 4"/>
                  <a:gd name="T15" fmla="*/ 1 h 5"/>
                  <a:gd name="T16" fmla="*/ 1 w 4"/>
                  <a:gd name="T17" fmla="*/ 1 h 5"/>
                  <a:gd name="T18" fmla="*/ 1 w 4"/>
                  <a:gd name="T19" fmla="*/ 3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1 h 5"/>
                  <a:gd name="T26" fmla="*/ 1 w 4"/>
                  <a:gd name="T27" fmla="*/ 3 h 5"/>
                  <a:gd name="T28" fmla="*/ 0 w 4"/>
                  <a:gd name="T29" fmla="*/ 1 h 5"/>
                  <a:gd name="T30" fmla="*/ 0 w 4"/>
                  <a:gd name="T31" fmla="*/ 3 h 5"/>
                  <a:gd name="T32" fmla="*/ 1 w 4"/>
                  <a:gd name="T33" fmla="*/ 4 h 5"/>
                  <a:gd name="T34" fmla="*/ 1 w 4"/>
                  <a:gd name="T35" fmla="*/ 5 h 5"/>
                  <a:gd name="T36" fmla="*/ 1 w 4"/>
                  <a:gd name="T37" fmla="*/ 2 h 5"/>
                  <a:gd name="T38" fmla="*/ 1 w 4"/>
                  <a:gd name="T39" fmla="*/ 3 h 5"/>
                  <a:gd name="T40" fmla="*/ 2 w 4"/>
                  <a:gd name="T41" fmla="*/ 4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2 h 5"/>
                  <a:gd name="T48" fmla="*/ 2 w 4"/>
                  <a:gd name="T49" fmla="*/ 3 h 5"/>
                  <a:gd name="T50" fmla="*/ 2 w 4"/>
                  <a:gd name="T51" fmla="*/ 1 h 5"/>
                  <a:gd name="T52" fmla="*/ 3 w 4"/>
                  <a:gd name="T53" fmla="*/ 4 h 5"/>
                  <a:gd name="T54" fmla="*/ 3 w 4"/>
                  <a:gd name="T55" fmla="*/ 3 h 5"/>
                  <a:gd name="T56" fmla="*/ 3 w 4"/>
                  <a:gd name="T57" fmla="*/ 2 h 5"/>
                  <a:gd name="T58" fmla="*/ 3 w 4"/>
                  <a:gd name="T59" fmla="*/ 4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2 h 5"/>
                  <a:gd name="T66" fmla="*/ 4 w 4"/>
                  <a:gd name="T67" fmla="*/ 4 h 5"/>
                  <a:gd name="T68" fmla="*/ 4 w 4"/>
                  <a:gd name="T69" fmla="*/ 4 h 5"/>
                  <a:gd name="T70" fmla="*/ 4 w 4"/>
                  <a:gd name="T71" fmla="*/ 2 h 5"/>
                  <a:gd name="T72" fmla="*/ 4 w 4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160"/>
              <p:cNvSpPr>
                <a:spLocks/>
              </p:cNvSpPr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162"/>
              <p:cNvSpPr>
                <a:spLocks/>
              </p:cNvSpPr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163"/>
              <p:cNvSpPr>
                <a:spLocks/>
              </p:cNvSpPr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165"/>
              <p:cNvSpPr>
                <a:spLocks/>
              </p:cNvSpPr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2 w 3"/>
                  <a:gd name="T1" fmla="*/ 1 h 6"/>
                  <a:gd name="T2" fmla="*/ 1 w 3"/>
                  <a:gd name="T3" fmla="*/ 1 h 6"/>
                  <a:gd name="T4" fmla="*/ 2 w 3"/>
                  <a:gd name="T5" fmla="*/ 3 h 6"/>
                  <a:gd name="T6" fmla="*/ 1 w 3"/>
                  <a:gd name="T7" fmla="*/ 1 h 6"/>
                  <a:gd name="T8" fmla="*/ 1 w 3"/>
                  <a:gd name="T9" fmla="*/ 3 h 6"/>
                  <a:gd name="T10" fmla="*/ 1 w 3"/>
                  <a:gd name="T11" fmla="*/ 2 h 6"/>
                  <a:gd name="T12" fmla="*/ 1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2 h 6"/>
                  <a:gd name="T20" fmla="*/ 1 w 3"/>
                  <a:gd name="T21" fmla="*/ 4 h 6"/>
                  <a:gd name="T22" fmla="*/ 1 w 3"/>
                  <a:gd name="T23" fmla="*/ 5 h 6"/>
                  <a:gd name="T24" fmla="*/ 1 w 3"/>
                  <a:gd name="T25" fmla="*/ 4 h 6"/>
                  <a:gd name="T26" fmla="*/ 1 w 3"/>
                  <a:gd name="T27" fmla="*/ 5 h 6"/>
                  <a:gd name="T28" fmla="*/ 1 w 3"/>
                  <a:gd name="T29" fmla="*/ 4 h 6"/>
                  <a:gd name="T30" fmla="*/ 2 w 3"/>
                  <a:gd name="T31" fmla="*/ 5 h 6"/>
                  <a:gd name="T32" fmla="*/ 1 w 3"/>
                  <a:gd name="T33" fmla="*/ 4 h 6"/>
                  <a:gd name="T34" fmla="*/ 1 w 3"/>
                  <a:gd name="T35" fmla="*/ 5 h 6"/>
                  <a:gd name="T36" fmla="*/ 1 w 3"/>
                  <a:gd name="T37" fmla="*/ 4 h 6"/>
                  <a:gd name="T38" fmla="*/ 2 w 3"/>
                  <a:gd name="T39" fmla="*/ 5 h 6"/>
                  <a:gd name="T40" fmla="*/ 1 w 3"/>
                  <a:gd name="T41" fmla="*/ 4 h 6"/>
                  <a:gd name="T42" fmla="*/ 2 w 3"/>
                  <a:gd name="T43" fmla="*/ 5 h 6"/>
                  <a:gd name="T44" fmla="*/ 2 w 3"/>
                  <a:gd name="T45" fmla="*/ 4 h 6"/>
                  <a:gd name="T46" fmla="*/ 2 w 3"/>
                  <a:gd name="T47" fmla="*/ 5 h 6"/>
                  <a:gd name="T48" fmla="*/ 1 w 3"/>
                  <a:gd name="T49" fmla="*/ 3 h 6"/>
                  <a:gd name="T50" fmla="*/ 2 w 3"/>
                  <a:gd name="T51" fmla="*/ 4 h 6"/>
                  <a:gd name="T52" fmla="*/ 2 w 3"/>
                  <a:gd name="T53" fmla="*/ 4 h 6"/>
                  <a:gd name="T54" fmla="*/ 2 w 3"/>
                  <a:gd name="T55" fmla="*/ 4 h 6"/>
                  <a:gd name="T56" fmla="*/ 2 w 3"/>
                  <a:gd name="T57" fmla="*/ 3 h 6"/>
                  <a:gd name="T58" fmla="*/ 2 w 3"/>
                  <a:gd name="T59" fmla="*/ 3 h 6"/>
                  <a:gd name="T60" fmla="*/ 2 w 3"/>
                  <a:gd name="T61" fmla="*/ 2 h 6"/>
                  <a:gd name="T62" fmla="*/ 2 w 3"/>
                  <a:gd name="T63" fmla="*/ 3 h 6"/>
                  <a:gd name="T64" fmla="*/ 2 w 3"/>
                  <a:gd name="T65" fmla="*/ 1 h 6"/>
                  <a:gd name="T66" fmla="*/ 2 w 3"/>
                  <a:gd name="T67" fmla="*/ 2 h 6"/>
                  <a:gd name="T68" fmla="*/ 2 w 3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166"/>
              <p:cNvSpPr>
                <a:spLocks/>
              </p:cNvSpPr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167"/>
              <p:cNvSpPr>
                <a:spLocks/>
              </p:cNvSpPr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1 w 2"/>
                  <a:gd name="T1" fmla="*/ 4 h 7"/>
                  <a:gd name="T2" fmla="*/ 1 w 2"/>
                  <a:gd name="T3" fmla="*/ 5 h 7"/>
                  <a:gd name="T4" fmla="*/ 0 w 2"/>
                  <a:gd name="T5" fmla="*/ 3 h 7"/>
                  <a:gd name="T6" fmla="*/ 0 w 2"/>
                  <a:gd name="T7" fmla="*/ 2 h 7"/>
                  <a:gd name="T8" fmla="*/ 1 w 2"/>
                  <a:gd name="T9" fmla="*/ 4 h 7"/>
                  <a:gd name="T10" fmla="*/ 1 w 2"/>
                  <a:gd name="T11" fmla="*/ 4 h 7"/>
                  <a:gd name="T12" fmla="*/ 1 w 2"/>
                  <a:gd name="T13" fmla="*/ 3 h 7"/>
                  <a:gd name="T14" fmla="*/ 1 w 2"/>
                  <a:gd name="T15" fmla="*/ 2 h 7"/>
                  <a:gd name="T16" fmla="*/ 1 w 2"/>
                  <a:gd name="T17" fmla="*/ 3 h 7"/>
                  <a:gd name="T18" fmla="*/ 1 w 2"/>
                  <a:gd name="T19" fmla="*/ 4 h 7"/>
                  <a:gd name="T20" fmla="*/ 0 w 2"/>
                  <a:gd name="T21" fmla="*/ 0 h 7"/>
                  <a:gd name="T22" fmla="*/ 0 w 2"/>
                  <a:gd name="T23" fmla="*/ 1 h 7"/>
                  <a:gd name="T24" fmla="*/ 1 w 2"/>
                  <a:gd name="T25" fmla="*/ 2 h 7"/>
                  <a:gd name="T26" fmla="*/ 1 w 2"/>
                  <a:gd name="T27" fmla="*/ 2 h 7"/>
                  <a:gd name="T28" fmla="*/ 0 w 2"/>
                  <a:gd name="T29" fmla="*/ 1 h 7"/>
                  <a:gd name="T30" fmla="*/ 0 w 2"/>
                  <a:gd name="T31" fmla="*/ 1 h 7"/>
                  <a:gd name="T32" fmla="*/ 0 w 2"/>
                  <a:gd name="T33" fmla="*/ 1 h 7"/>
                  <a:gd name="T34" fmla="*/ 0 w 2"/>
                  <a:gd name="T35" fmla="*/ 2 h 7"/>
                  <a:gd name="T36" fmla="*/ 1 w 2"/>
                  <a:gd name="T37" fmla="*/ 4 h 7"/>
                  <a:gd name="T38" fmla="*/ 0 w 2"/>
                  <a:gd name="T39" fmla="*/ 3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168"/>
              <p:cNvSpPr>
                <a:spLocks/>
              </p:cNvSpPr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169"/>
              <p:cNvSpPr>
                <a:spLocks/>
              </p:cNvSpPr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170"/>
              <p:cNvSpPr>
                <a:spLocks/>
              </p:cNvSpPr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171"/>
              <p:cNvSpPr>
                <a:spLocks/>
              </p:cNvSpPr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172"/>
              <p:cNvSpPr>
                <a:spLocks/>
              </p:cNvSpPr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1 w 4"/>
                  <a:gd name="T3" fmla="*/ 4 h 6"/>
                  <a:gd name="T4" fmla="*/ 2 w 4"/>
                  <a:gd name="T5" fmla="*/ 4 h 6"/>
                  <a:gd name="T6" fmla="*/ 2 w 4"/>
                  <a:gd name="T7" fmla="*/ 5 h 6"/>
                  <a:gd name="T8" fmla="*/ 2 w 4"/>
                  <a:gd name="T9" fmla="*/ 4 h 6"/>
                  <a:gd name="T10" fmla="*/ 2 w 4"/>
                  <a:gd name="T11" fmla="*/ 4 h 6"/>
                  <a:gd name="T12" fmla="*/ 1 w 4"/>
                  <a:gd name="T13" fmla="*/ 3 h 6"/>
                  <a:gd name="T14" fmla="*/ 3 w 4"/>
                  <a:gd name="T15" fmla="*/ 4 h 6"/>
                  <a:gd name="T16" fmla="*/ 1 w 4"/>
                  <a:gd name="T17" fmla="*/ 2 h 6"/>
                  <a:gd name="T18" fmla="*/ 2 w 4"/>
                  <a:gd name="T19" fmla="*/ 3 h 6"/>
                  <a:gd name="T20" fmla="*/ 2 w 4"/>
                  <a:gd name="T21" fmla="*/ 3 h 6"/>
                  <a:gd name="T22" fmla="*/ 2 w 4"/>
                  <a:gd name="T23" fmla="*/ 3 h 6"/>
                  <a:gd name="T24" fmla="*/ 3 w 4"/>
                  <a:gd name="T25" fmla="*/ 4 h 6"/>
                  <a:gd name="T26" fmla="*/ 3 w 4"/>
                  <a:gd name="T27" fmla="*/ 4 h 6"/>
                  <a:gd name="T28" fmla="*/ 3 w 4"/>
                  <a:gd name="T29" fmla="*/ 4 h 6"/>
                  <a:gd name="T30" fmla="*/ 3 w 4"/>
                  <a:gd name="T31" fmla="*/ 3 h 6"/>
                  <a:gd name="T32" fmla="*/ 4 w 4"/>
                  <a:gd name="T33" fmla="*/ 4 h 6"/>
                  <a:gd name="T34" fmla="*/ 2 w 4"/>
                  <a:gd name="T35" fmla="*/ 2 h 6"/>
                  <a:gd name="T36" fmla="*/ 3 w 4"/>
                  <a:gd name="T37" fmla="*/ 2 h 6"/>
                  <a:gd name="T38" fmla="*/ 4 w 4"/>
                  <a:gd name="T39" fmla="*/ 3 h 6"/>
                  <a:gd name="T40" fmla="*/ 3 w 4"/>
                  <a:gd name="T41" fmla="*/ 2 h 6"/>
                  <a:gd name="T42" fmla="*/ 4 w 4"/>
                  <a:gd name="T43" fmla="*/ 4 h 6"/>
                  <a:gd name="T44" fmla="*/ 3 w 4"/>
                  <a:gd name="T45" fmla="*/ 2 h 6"/>
                  <a:gd name="T46" fmla="*/ 3 w 4"/>
                  <a:gd name="T47" fmla="*/ 2 h 6"/>
                  <a:gd name="T48" fmla="*/ 2 w 4"/>
                  <a:gd name="T49" fmla="*/ 0 h 6"/>
                  <a:gd name="T50" fmla="*/ 2 w 4"/>
                  <a:gd name="T51" fmla="*/ 1 h 6"/>
                  <a:gd name="T52" fmla="*/ 2 w 4"/>
                  <a:gd name="T53" fmla="*/ 2 h 6"/>
                  <a:gd name="T54" fmla="*/ 2 w 4"/>
                  <a:gd name="T55" fmla="*/ 1 h 6"/>
                  <a:gd name="T56" fmla="*/ 2 w 4"/>
                  <a:gd name="T57" fmla="*/ 2 h 6"/>
                  <a:gd name="T58" fmla="*/ 1 w 4"/>
                  <a:gd name="T59" fmla="*/ 1 h 6"/>
                  <a:gd name="T60" fmla="*/ 2 w 4"/>
                  <a:gd name="T61" fmla="*/ 2 h 6"/>
                  <a:gd name="T62" fmla="*/ 1 w 4"/>
                  <a:gd name="T63" fmla="*/ 1 h 6"/>
                  <a:gd name="T64" fmla="*/ 0 w 4"/>
                  <a:gd name="T65" fmla="*/ 2 h 6"/>
                  <a:gd name="T66" fmla="*/ 1 w 4"/>
                  <a:gd name="T67" fmla="*/ 3 h 6"/>
                  <a:gd name="T68" fmla="*/ 1 w 4"/>
                  <a:gd name="T69" fmla="*/ 3 h 6"/>
                  <a:gd name="T70" fmla="*/ 1 w 4"/>
                  <a:gd name="T71" fmla="*/ 4 h 6"/>
                  <a:gd name="T72" fmla="*/ 0 w 4"/>
                  <a:gd name="T73" fmla="*/ 2 h 6"/>
                  <a:gd name="T74" fmla="*/ 0 w 4"/>
                  <a:gd name="T75" fmla="*/ 2 h 6"/>
                  <a:gd name="T76" fmla="*/ 0 w 4"/>
                  <a:gd name="T77" fmla="*/ 2 h 6"/>
                  <a:gd name="T78" fmla="*/ 0 w 4"/>
                  <a:gd name="T79" fmla="*/ 2 h 6"/>
                  <a:gd name="T80" fmla="*/ 1 w 4"/>
                  <a:gd name="T81" fmla="*/ 5 h 6"/>
                  <a:gd name="T82" fmla="*/ 2 w 4"/>
                  <a:gd name="T83" fmla="*/ 5 h 6"/>
                  <a:gd name="T84" fmla="*/ 1 w 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173"/>
              <p:cNvSpPr>
                <a:spLocks/>
              </p:cNvSpPr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174"/>
              <p:cNvSpPr>
                <a:spLocks/>
              </p:cNvSpPr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177"/>
              <p:cNvSpPr>
                <a:spLocks/>
              </p:cNvSpPr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78"/>
              <p:cNvSpPr>
                <a:spLocks/>
              </p:cNvSpPr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179"/>
              <p:cNvSpPr>
                <a:spLocks/>
              </p:cNvSpPr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1 h 8"/>
                  <a:gd name="T4" fmla="*/ 2 w 7"/>
                  <a:gd name="T5" fmla="*/ 1 h 8"/>
                  <a:gd name="T6" fmla="*/ 3 w 7"/>
                  <a:gd name="T7" fmla="*/ 2 h 8"/>
                  <a:gd name="T8" fmla="*/ 3 w 7"/>
                  <a:gd name="T9" fmla="*/ 2 h 8"/>
                  <a:gd name="T10" fmla="*/ 2 w 7"/>
                  <a:gd name="T11" fmla="*/ 2 h 8"/>
                  <a:gd name="T12" fmla="*/ 3 w 7"/>
                  <a:gd name="T13" fmla="*/ 3 h 8"/>
                  <a:gd name="T14" fmla="*/ 3 w 7"/>
                  <a:gd name="T15" fmla="*/ 3 h 8"/>
                  <a:gd name="T16" fmla="*/ 2 w 7"/>
                  <a:gd name="T17" fmla="*/ 3 h 8"/>
                  <a:gd name="T18" fmla="*/ 4 w 7"/>
                  <a:gd name="T19" fmla="*/ 5 h 8"/>
                  <a:gd name="T20" fmla="*/ 4 w 7"/>
                  <a:gd name="T21" fmla="*/ 5 h 8"/>
                  <a:gd name="T22" fmla="*/ 3 w 7"/>
                  <a:gd name="T23" fmla="*/ 5 h 8"/>
                  <a:gd name="T24" fmla="*/ 3 w 7"/>
                  <a:gd name="T25" fmla="*/ 5 h 8"/>
                  <a:gd name="T26" fmla="*/ 2 w 7"/>
                  <a:gd name="T27" fmla="*/ 5 h 8"/>
                  <a:gd name="T28" fmla="*/ 2 w 7"/>
                  <a:gd name="T29" fmla="*/ 5 h 8"/>
                  <a:gd name="T30" fmla="*/ 3 w 7"/>
                  <a:gd name="T31" fmla="*/ 6 h 8"/>
                  <a:gd name="T32" fmla="*/ 2 w 7"/>
                  <a:gd name="T33" fmla="*/ 5 h 8"/>
                  <a:gd name="T34" fmla="*/ 2 w 7"/>
                  <a:gd name="T35" fmla="*/ 6 h 8"/>
                  <a:gd name="T36" fmla="*/ 1 w 7"/>
                  <a:gd name="T37" fmla="*/ 6 h 8"/>
                  <a:gd name="T38" fmla="*/ 2 w 7"/>
                  <a:gd name="T39" fmla="*/ 6 h 8"/>
                  <a:gd name="T40" fmla="*/ 1 w 7"/>
                  <a:gd name="T41" fmla="*/ 6 h 8"/>
                  <a:gd name="T42" fmla="*/ 3 w 7"/>
                  <a:gd name="T43" fmla="*/ 8 h 8"/>
                  <a:gd name="T44" fmla="*/ 3 w 7"/>
                  <a:gd name="T45" fmla="*/ 8 h 8"/>
                  <a:gd name="T46" fmla="*/ 3 w 7"/>
                  <a:gd name="T47" fmla="*/ 7 h 8"/>
                  <a:gd name="T48" fmla="*/ 4 w 7"/>
                  <a:gd name="T49" fmla="*/ 8 h 8"/>
                  <a:gd name="T50" fmla="*/ 4 w 7"/>
                  <a:gd name="T51" fmla="*/ 7 h 8"/>
                  <a:gd name="T52" fmla="*/ 4 w 7"/>
                  <a:gd name="T53" fmla="*/ 7 h 8"/>
                  <a:gd name="T54" fmla="*/ 4 w 7"/>
                  <a:gd name="T55" fmla="*/ 7 h 8"/>
                  <a:gd name="T56" fmla="*/ 4 w 7"/>
                  <a:gd name="T57" fmla="*/ 7 h 8"/>
                  <a:gd name="T58" fmla="*/ 4 w 7"/>
                  <a:gd name="T59" fmla="*/ 6 h 8"/>
                  <a:gd name="T60" fmla="*/ 4 w 7"/>
                  <a:gd name="T61" fmla="*/ 6 h 8"/>
                  <a:gd name="T62" fmla="*/ 5 w 7"/>
                  <a:gd name="T63" fmla="*/ 6 h 8"/>
                  <a:gd name="T64" fmla="*/ 5 w 7"/>
                  <a:gd name="T65" fmla="*/ 6 h 8"/>
                  <a:gd name="T66" fmla="*/ 4 w 7"/>
                  <a:gd name="T67" fmla="*/ 5 h 8"/>
                  <a:gd name="T68" fmla="*/ 4 w 7"/>
                  <a:gd name="T69" fmla="*/ 5 h 8"/>
                  <a:gd name="T70" fmla="*/ 4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3 w 7"/>
                  <a:gd name="T77" fmla="*/ 3 h 8"/>
                  <a:gd name="T78" fmla="*/ 5 w 7"/>
                  <a:gd name="T7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180"/>
              <p:cNvSpPr>
                <a:spLocks/>
              </p:cNvSpPr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182"/>
              <p:cNvSpPr>
                <a:spLocks/>
              </p:cNvSpPr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184"/>
              <p:cNvSpPr>
                <a:spLocks/>
              </p:cNvSpPr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1 h 4"/>
                  <a:gd name="T4" fmla="*/ 4 w 6"/>
                  <a:gd name="T5" fmla="*/ 1 h 4"/>
                  <a:gd name="T6" fmla="*/ 2 w 6"/>
                  <a:gd name="T7" fmla="*/ 0 h 4"/>
                  <a:gd name="T8" fmla="*/ 3 w 6"/>
                  <a:gd name="T9" fmla="*/ 2 h 4"/>
                  <a:gd name="T10" fmla="*/ 2 w 6"/>
                  <a:gd name="T11" fmla="*/ 1 h 4"/>
                  <a:gd name="T12" fmla="*/ 3 w 6"/>
                  <a:gd name="T13" fmla="*/ 2 h 4"/>
                  <a:gd name="T14" fmla="*/ 2 w 6"/>
                  <a:gd name="T15" fmla="*/ 2 h 4"/>
                  <a:gd name="T16" fmla="*/ 2 w 6"/>
                  <a:gd name="T17" fmla="*/ 2 h 4"/>
                  <a:gd name="T18" fmla="*/ 3 w 6"/>
                  <a:gd name="T19" fmla="*/ 2 h 4"/>
                  <a:gd name="T20" fmla="*/ 2 w 6"/>
                  <a:gd name="T21" fmla="*/ 2 h 4"/>
                  <a:gd name="T22" fmla="*/ 2 w 6"/>
                  <a:gd name="T23" fmla="*/ 3 h 4"/>
                  <a:gd name="T24" fmla="*/ 3 w 6"/>
                  <a:gd name="T25" fmla="*/ 3 h 4"/>
                  <a:gd name="T26" fmla="*/ 2 w 6"/>
                  <a:gd name="T27" fmla="*/ 3 h 4"/>
                  <a:gd name="T28" fmla="*/ 3 w 6"/>
                  <a:gd name="T29" fmla="*/ 3 h 4"/>
                  <a:gd name="T30" fmla="*/ 2 w 6"/>
                  <a:gd name="T31" fmla="*/ 2 h 4"/>
                  <a:gd name="T32" fmla="*/ 3 w 6"/>
                  <a:gd name="T33" fmla="*/ 3 h 4"/>
                  <a:gd name="T34" fmla="*/ 4 w 6"/>
                  <a:gd name="T35" fmla="*/ 4 h 4"/>
                  <a:gd name="T36" fmla="*/ 3 w 6"/>
                  <a:gd name="T37" fmla="*/ 3 h 4"/>
                  <a:gd name="T38" fmla="*/ 3 w 6"/>
                  <a:gd name="T39" fmla="*/ 3 h 4"/>
                  <a:gd name="T40" fmla="*/ 3 w 6"/>
                  <a:gd name="T41" fmla="*/ 3 h 4"/>
                  <a:gd name="T42" fmla="*/ 4 w 6"/>
                  <a:gd name="T43" fmla="*/ 4 h 4"/>
                  <a:gd name="T44" fmla="*/ 5 w 6"/>
                  <a:gd name="T45" fmla="*/ 4 h 4"/>
                  <a:gd name="T46" fmla="*/ 5 w 6"/>
                  <a:gd name="T47" fmla="*/ 4 h 4"/>
                  <a:gd name="T48" fmla="*/ 5 w 6"/>
                  <a:gd name="T49" fmla="*/ 4 h 4"/>
                  <a:gd name="T50" fmla="*/ 4 w 6"/>
                  <a:gd name="T51" fmla="*/ 3 h 4"/>
                  <a:gd name="T52" fmla="*/ 3 w 6"/>
                  <a:gd name="T53" fmla="*/ 3 h 4"/>
                  <a:gd name="T54" fmla="*/ 3 w 6"/>
                  <a:gd name="T55" fmla="*/ 2 h 4"/>
                  <a:gd name="T56" fmla="*/ 4 w 6"/>
                  <a:gd name="T57" fmla="*/ 3 h 4"/>
                  <a:gd name="T58" fmla="*/ 3 w 6"/>
                  <a:gd name="T59" fmla="*/ 3 h 4"/>
                  <a:gd name="T60" fmla="*/ 5 w 6"/>
                  <a:gd name="T61" fmla="*/ 3 h 4"/>
                  <a:gd name="T62" fmla="*/ 3 w 6"/>
                  <a:gd name="T63" fmla="*/ 3 h 4"/>
                  <a:gd name="T64" fmla="*/ 4 w 6"/>
                  <a:gd name="T65" fmla="*/ 2 h 4"/>
                  <a:gd name="T66" fmla="*/ 4 w 6"/>
                  <a:gd name="T67" fmla="*/ 3 h 4"/>
                  <a:gd name="T68" fmla="*/ 3 w 6"/>
                  <a:gd name="T69" fmla="*/ 2 h 4"/>
                  <a:gd name="T70" fmla="*/ 4 w 6"/>
                  <a:gd name="T71" fmla="*/ 2 h 4"/>
                  <a:gd name="T72" fmla="*/ 3 w 6"/>
                  <a:gd name="T73" fmla="*/ 2 h 4"/>
                  <a:gd name="T74" fmla="*/ 4 w 6"/>
                  <a:gd name="T75" fmla="*/ 1 h 4"/>
                  <a:gd name="T76" fmla="*/ 4 w 6"/>
                  <a:gd name="T77" fmla="*/ 1 h 4"/>
                  <a:gd name="T78" fmla="*/ 2 w 6"/>
                  <a:gd name="T79" fmla="*/ 1 h 4"/>
                  <a:gd name="T80" fmla="*/ 4 w 6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185"/>
              <p:cNvSpPr>
                <a:spLocks/>
              </p:cNvSpPr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186"/>
              <p:cNvSpPr>
                <a:spLocks/>
              </p:cNvSpPr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3 w 5"/>
                  <a:gd name="T1" fmla="*/ 1 h 2"/>
                  <a:gd name="T2" fmla="*/ 2 w 5"/>
                  <a:gd name="T3" fmla="*/ 0 h 2"/>
                  <a:gd name="T4" fmla="*/ 1 w 5"/>
                  <a:gd name="T5" fmla="*/ 1 h 2"/>
                  <a:gd name="T6" fmla="*/ 3 w 5"/>
                  <a:gd name="T7" fmla="*/ 1 h 2"/>
                  <a:gd name="T8" fmla="*/ 2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1 h 2"/>
                  <a:gd name="T16" fmla="*/ 3 w 5"/>
                  <a:gd name="T17" fmla="*/ 1 h 2"/>
                  <a:gd name="T18" fmla="*/ 4 w 5"/>
                  <a:gd name="T19" fmla="*/ 2 h 2"/>
                  <a:gd name="T20" fmla="*/ 2 w 5"/>
                  <a:gd name="T21" fmla="*/ 1 h 2"/>
                  <a:gd name="T22" fmla="*/ 4 w 5"/>
                  <a:gd name="T23" fmla="*/ 1 h 2"/>
                  <a:gd name="T24" fmla="*/ 4 w 5"/>
                  <a:gd name="T25" fmla="*/ 1 h 2"/>
                  <a:gd name="T26" fmla="*/ 4 w 5"/>
                  <a:gd name="T27" fmla="*/ 1 h 2"/>
                  <a:gd name="T28" fmla="*/ 3 w 5"/>
                  <a:gd name="T29" fmla="*/ 1 h 2"/>
                  <a:gd name="T30" fmla="*/ 4 w 5"/>
                  <a:gd name="T31" fmla="*/ 1 h 2"/>
                  <a:gd name="T32" fmla="*/ 4 w 5"/>
                  <a:gd name="T33" fmla="*/ 1 h 2"/>
                  <a:gd name="T34" fmla="*/ 2 w 5"/>
                  <a:gd name="T35" fmla="*/ 0 h 2"/>
                  <a:gd name="T36" fmla="*/ 3 w 5"/>
                  <a:gd name="T37" fmla="*/ 1 h 2"/>
                  <a:gd name="T38" fmla="*/ 4 w 5"/>
                  <a:gd name="T39" fmla="*/ 1 h 2"/>
                  <a:gd name="T40" fmla="*/ 1 w 5"/>
                  <a:gd name="T41" fmla="*/ 0 h 2"/>
                  <a:gd name="T42" fmla="*/ 3 w 5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188"/>
              <p:cNvSpPr>
                <a:spLocks/>
              </p:cNvSpPr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189"/>
              <p:cNvSpPr>
                <a:spLocks/>
              </p:cNvSpPr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2 h 4"/>
                  <a:gd name="T8" fmla="*/ 1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190"/>
              <p:cNvSpPr>
                <a:spLocks/>
              </p:cNvSpPr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191"/>
              <p:cNvSpPr>
                <a:spLocks/>
              </p:cNvSpPr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192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193"/>
              <p:cNvSpPr>
                <a:spLocks/>
              </p:cNvSpPr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0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194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196"/>
              <p:cNvSpPr>
                <a:spLocks/>
              </p:cNvSpPr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197"/>
              <p:cNvSpPr>
                <a:spLocks/>
              </p:cNvSpPr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198"/>
              <p:cNvSpPr>
                <a:spLocks/>
              </p:cNvSpPr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0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3 h 4"/>
                  <a:gd name="T20" fmla="*/ 1 w 2"/>
                  <a:gd name="T21" fmla="*/ 4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199"/>
              <p:cNvSpPr>
                <a:spLocks/>
              </p:cNvSpPr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200"/>
              <p:cNvSpPr>
                <a:spLocks/>
              </p:cNvSpPr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0 w 1"/>
                  <a:gd name="T9" fmla="*/ 1 h 4"/>
                  <a:gd name="T10" fmla="*/ 0 w 1"/>
                  <a:gd name="T11" fmla="*/ 3 h 4"/>
                  <a:gd name="T12" fmla="*/ 0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1 w 1"/>
                  <a:gd name="T19" fmla="*/ 2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201"/>
              <p:cNvSpPr>
                <a:spLocks/>
              </p:cNvSpPr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202"/>
              <p:cNvSpPr>
                <a:spLocks/>
              </p:cNvSpPr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203"/>
              <p:cNvSpPr>
                <a:spLocks/>
              </p:cNvSpPr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204"/>
              <p:cNvSpPr>
                <a:spLocks/>
              </p:cNvSpPr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9 w 9"/>
                  <a:gd name="T1" fmla="*/ 3 h 5"/>
                  <a:gd name="T2" fmla="*/ 8 w 9"/>
                  <a:gd name="T3" fmla="*/ 3 h 5"/>
                  <a:gd name="T4" fmla="*/ 9 w 9"/>
                  <a:gd name="T5" fmla="*/ 1 h 5"/>
                  <a:gd name="T6" fmla="*/ 8 w 9"/>
                  <a:gd name="T7" fmla="*/ 0 h 5"/>
                  <a:gd name="T8" fmla="*/ 8 w 9"/>
                  <a:gd name="T9" fmla="*/ 1 h 5"/>
                  <a:gd name="T10" fmla="*/ 8 w 9"/>
                  <a:gd name="T11" fmla="*/ 0 h 5"/>
                  <a:gd name="T12" fmla="*/ 6 w 9"/>
                  <a:gd name="T13" fmla="*/ 1 h 5"/>
                  <a:gd name="T14" fmla="*/ 6 w 9"/>
                  <a:gd name="T15" fmla="*/ 1 h 5"/>
                  <a:gd name="T16" fmla="*/ 2 w 9"/>
                  <a:gd name="T17" fmla="*/ 1 h 5"/>
                  <a:gd name="T18" fmla="*/ 2 w 9"/>
                  <a:gd name="T19" fmla="*/ 3 h 5"/>
                  <a:gd name="T20" fmla="*/ 2 w 9"/>
                  <a:gd name="T21" fmla="*/ 2 h 5"/>
                  <a:gd name="T22" fmla="*/ 2 w 9"/>
                  <a:gd name="T23" fmla="*/ 2 h 5"/>
                  <a:gd name="T24" fmla="*/ 1 w 9"/>
                  <a:gd name="T25" fmla="*/ 1 h 5"/>
                  <a:gd name="T26" fmla="*/ 1 w 9"/>
                  <a:gd name="T27" fmla="*/ 3 h 5"/>
                  <a:gd name="T28" fmla="*/ 1 w 9"/>
                  <a:gd name="T29" fmla="*/ 1 h 5"/>
                  <a:gd name="T30" fmla="*/ 0 w 9"/>
                  <a:gd name="T31" fmla="*/ 2 h 5"/>
                  <a:gd name="T32" fmla="*/ 1 w 9"/>
                  <a:gd name="T33" fmla="*/ 4 h 5"/>
                  <a:gd name="T34" fmla="*/ 0 w 9"/>
                  <a:gd name="T35" fmla="*/ 4 h 5"/>
                  <a:gd name="T36" fmla="*/ 3 w 9"/>
                  <a:gd name="T37" fmla="*/ 2 h 5"/>
                  <a:gd name="T38" fmla="*/ 3 w 9"/>
                  <a:gd name="T39" fmla="*/ 3 h 5"/>
                  <a:gd name="T40" fmla="*/ 4 w 9"/>
                  <a:gd name="T41" fmla="*/ 4 h 5"/>
                  <a:gd name="T42" fmla="*/ 5 w 9"/>
                  <a:gd name="T43" fmla="*/ 2 h 5"/>
                  <a:gd name="T44" fmla="*/ 5 w 9"/>
                  <a:gd name="T45" fmla="*/ 3 h 5"/>
                  <a:gd name="T46" fmla="*/ 5 w 9"/>
                  <a:gd name="T47" fmla="*/ 2 h 5"/>
                  <a:gd name="T48" fmla="*/ 5 w 9"/>
                  <a:gd name="T49" fmla="*/ 3 h 5"/>
                  <a:gd name="T50" fmla="*/ 5 w 9"/>
                  <a:gd name="T51" fmla="*/ 1 h 5"/>
                  <a:gd name="T52" fmla="*/ 6 w 9"/>
                  <a:gd name="T53" fmla="*/ 4 h 5"/>
                  <a:gd name="T54" fmla="*/ 6 w 9"/>
                  <a:gd name="T55" fmla="*/ 3 h 5"/>
                  <a:gd name="T56" fmla="*/ 6 w 9"/>
                  <a:gd name="T57" fmla="*/ 2 h 5"/>
                  <a:gd name="T58" fmla="*/ 7 w 9"/>
                  <a:gd name="T59" fmla="*/ 4 h 5"/>
                  <a:gd name="T60" fmla="*/ 7 w 9"/>
                  <a:gd name="T61" fmla="*/ 2 h 5"/>
                  <a:gd name="T62" fmla="*/ 7 w 9"/>
                  <a:gd name="T63" fmla="*/ 1 h 5"/>
                  <a:gd name="T64" fmla="*/ 8 w 9"/>
                  <a:gd name="T65" fmla="*/ 2 h 5"/>
                  <a:gd name="T66" fmla="*/ 8 w 9"/>
                  <a:gd name="T67" fmla="*/ 3 h 5"/>
                  <a:gd name="T68" fmla="*/ 8 w 9"/>
                  <a:gd name="T69" fmla="*/ 4 h 5"/>
                  <a:gd name="T70" fmla="*/ 8 w 9"/>
                  <a:gd name="T71" fmla="*/ 2 h 5"/>
                  <a:gd name="T72" fmla="*/ 9 w 9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205"/>
              <p:cNvSpPr>
                <a:spLocks/>
              </p:cNvSpPr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206"/>
              <p:cNvSpPr>
                <a:spLocks/>
              </p:cNvSpPr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207"/>
              <p:cNvSpPr>
                <a:spLocks/>
              </p:cNvSpPr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208"/>
              <p:cNvSpPr>
                <a:spLocks/>
              </p:cNvSpPr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209"/>
              <p:cNvSpPr>
                <a:spLocks/>
              </p:cNvSpPr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211"/>
              <p:cNvSpPr>
                <a:spLocks/>
              </p:cNvSpPr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3 h 6"/>
                  <a:gd name="T6" fmla="*/ 2 w 4"/>
                  <a:gd name="T7" fmla="*/ 1 h 6"/>
                  <a:gd name="T8" fmla="*/ 1 w 4"/>
                  <a:gd name="T9" fmla="*/ 3 h 6"/>
                  <a:gd name="T10" fmla="*/ 1 w 4"/>
                  <a:gd name="T11" fmla="*/ 2 h 6"/>
                  <a:gd name="T12" fmla="*/ 1 w 4"/>
                  <a:gd name="T13" fmla="*/ 5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5 h 6"/>
                  <a:gd name="T22" fmla="*/ 0 w 4"/>
                  <a:gd name="T23" fmla="*/ 6 h 6"/>
                  <a:gd name="T24" fmla="*/ 1 w 4"/>
                  <a:gd name="T25" fmla="*/ 5 h 6"/>
                  <a:gd name="T26" fmla="*/ 1 w 4"/>
                  <a:gd name="T27" fmla="*/ 6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5 h 6"/>
                  <a:gd name="T34" fmla="*/ 1 w 4"/>
                  <a:gd name="T35" fmla="*/ 5 h 6"/>
                  <a:gd name="T36" fmla="*/ 1 w 4"/>
                  <a:gd name="T37" fmla="*/ 4 h 6"/>
                  <a:gd name="T38" fmla="*/ 2 w 4"/>
                  <a:gd name="T39" fmla="*/ 5 h 6"/>
                  <a:gd name="T40" fmla="*/ 1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5 h 6"/>
                  <a:gd name="T48" fmla="*/ 2 w 4"/>
                  <a:gd name="T49" fmla="*/ 3 h 6"/>
                  <a:gd name="T50" fmla="*/ 3 w 4"/>
                  <a:gd name="T51" fmla="*/ 5 h 6"/>
                  <a:gd name="T52" fmla="*/ 4 w 4"/>
                  <a:gd name="T53" fmla="*/ 4 h 6"/>
                  <a:gd name="T54" fmla="*/ 4 w 4"/>
                  <a:gd name="T55" fmla="*/ 4 h 6"/>
                  <a:gd name="T56" fmla="*/ 4 w 4"/>
                  <a:gd name="T57" fmla="*/ 3 h 6"/>
                  <a:gd name="T58" fmla="*/ 4 w 4"/>
                  <a:gd name="T59" fmla="*/ 3 h 6"/>
                  <a:gd name="T60" fmla="*/ 3 w 4"/>
                  <a:gd name="T61" fmla="*/ 2 h 6"/>
                  <a:gd name="T62" fmla="*/ 4 w 4"/>
                  <a:gd name="T63" fmla="*/ 3 h 6"/>
                  <a:gd name="T64" fmla="*/ 3 w 4"/>
                  <a:gd name="T65" fmla="*/ 1 h 6"/>
                  <a:gd name="T66" fmla="*/ 3 w 4"/>
                  <a:gd name="T67" fmla="*/ 2 h 6"/>
                  <a:gd name="T68" fmla="*/ 3 w 4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212"/>
              <p:cNvSpPr>
                <a:spLocks/>
              </p:cNvSpPr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213"/>
              <p:cNvSpPr>
                <a:spLocks/>
              </p:cNvSpPr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1 w 3"/>
                  <a:gd name="T1" fmla="*/ 4 h 8"/>
                  <a:gd name="T2" fmla="*/ 2 w 3"/>
                  <a:gd name="T3" fmla="*/ 5 h 8"/>
                  <a:gd name="T4" fmla="*/ 1 w 3"/>
                  <a:gd name="T5" fmla="*/ 3 h 8"/>
                  <a:gd name="T6" fmla="*/ 1 w 3"/>
                  <a:gd name="T7" fmla="*/ 3 h 8"/>
                  <a:gd name="T8" fmla="*/ 2 w 3"/>
                  <a:gd name="T9" fmla="*/ 4 h 8"/>
                  <a:gd name="T10" fmla="*/ 2 w 3"/>
                  <a:gd name="T11" fmla="*/ 5 h 8"/>
                  <a:gd name="T12" fmla="*/ 2 w 3"/>
                  <a:gd name="T13" fmla="*/ 3 h 8"/>
                  <a:gd name="T14" fmla="*/ 1 w 3"/>
                  <a:gd name="T15" fmla="*/ 2 h 8"/>
                  <a:gd name="T16" fmla="*/ 2 w 3"/>
                  <a:gd name="T17" fmla="*/ 3 h 8"/>
                  <a:gd name="T18" fmla="*/ 3 w 3"/>
                  <a:gd name="T19" fmla="*/ 4 h 8"/>
                  <a:gd name="T20" fmla="*/ 1 w 3"/>
                  <a:gd name="T21" fmla="*/ 0 h 8"/>
                  <a:gd name="T22" fmla="*/ 1 w 3"/>
                  <a:gd name="T23" fmla="*/ 1 h 8"/>
                  <a:gd name="T24" fmla="*/ 2 w 3"/>
                  <a:gd name="T25" fmla="*/ 2 h 8"/>
                  <a:gd name="T26" fmla="*/ 2 w 3"/>
                  <a:gd name="T27" fmla="*/ 2 h 8"/>
                  <a:gd name="T28" fmla="*/ 1 w 3"/>
                  <a:gd name="T29" fmla="*/ 1 h 8"/>
                  <a:gd name="T30" fmla="*/ 0 w 3"/>
                  <a:gd name="T31" fmla="*/ 2 h 8"/>
                  <a:gd name="T32" fmla="*/ 0 w 3"/>
                  <a:gd name="T33" fmla="*/ 2 h 8"/>
                  <a:gd name="T34" fmla="*/ 0 w 3"/>
                  <a:gd name="T35" fmla="*/ 3 h 8"/>
                  <a:gd name="T36" fmla="*/ 1 w 3"/>
                  <a:gd name="T37" fmla="*/ 5 h 8"/>
                  <a:gd name="T38" fmla="*/ 0 w 3"/>
                  <a:gd name="T39" fmla="*/ 4 h 8"/>
                  <a:gd name="T40" fmla="*/ 1 w 3"/>
                  <a:gd name="T41" fmla="*/ 6 h 8"/>
                  <a:gd name="T42" fmla="*/ 1 w 3"/>
                  <a:gd name="T43" fmla="*/ 7 h 8"/>
                  <a:gd name="T44" fmla="*/ 2 w 3"/>
                  <a:gd name="T45" fmla="*/ 6 h 8"/>
                  <a:gd name="T46" fmla="*/ 1 w 3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215"/>
              <p:cNvSpPr>
                <a:spLocks/>
              </p:cNvSpPr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216"/>
              <p:cNvSpPr>
                <a:spLocks/>
              </p:cNvSpPr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217"/>
              <p:cNvSpPr>
                <a:spLocks/>
              </p:cNvSpPr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218"/>
              <p:cNvSpPr>
                <a:spLocks/>
              </p:cNvSpPr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3 w 7"/>
                  <a:gd name="T1" fmla="*/ 7 h 10"/>
                  <a:gd name="T2" fmla="*/ 3 w 7"/>
                  <a:gd name="T3" fmla="*/ 7 h 10"/>
                  <a:gd name="T4" fmla="*/ 3 w 7"/>
                  <a:gd name="T5" fmla="*/ 8 h 10"/>
                  <a:gd name="T6" fmla="*/ 4 w 7"/>
                  <a:gd name="T7" fmla="*/ 8 h 10"/>
                  <a:gd name="T8" fmla="*/ 4 w 7"/>
                  <a:gd name="T9" fmla="*/ 7 h 10"/>
                  <a:gd name="T10" fmla="*/ 4 w 7"/>
                  <a:gd name="T11" fmla="*/ 6 h 10"/>
                  <a:gd name="T12" fmla="*/ 3 w 7"/>
                  <a:gd name="T13" fmla="*/ 5 h 10"/>
                  <a:gd name="T14" fmla="*/ 5 w 7"/>
                  <a:gd name="T15" fmla="*/ 6 h 10"/>
                  <a:gd name="T16" fmla="*/ 3 w 7"/>
                  <a:gd name="T17" fmla="*/ 5 h 10"/>
                  <a:gd name="T18" fmla="*/ 4 w 7"/>
                  <a:gd name="T19" fmla="*/ 5 h 10"/>
                  <a:gd name="T20" fmla="*/ 4 w 7"/>
                  <a:gd name="T21" fmla="*/ 5 h 10"/>
                  <a:gd name="T22" fmla="*/ 4 w 7"/>
                  <a:gd name="T23" fmla="*/ 4 h 10"/>
                  <a:gd name="T24" fmla="*/ 5 w 7"/>
                  <a:gd name="T25" fmla="*/ 5 h 10"/>
                  <a:gd name="T26" fmla="*/ 6 w 7"/>
                  <a:gd name="T27" fmla="*/ 4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3 h 10"/>
                  <a:gd name="T34" fmla="*/ 4 w 7"/>
                  <a:gd name="T35" fmla="*/ 2 h 10"/>
                  <a:gd name="T36" fmla="*/ 4 w 7"/>
                  <a:gd name="T37" fmla="*/ 2 h 10"/>
                  <a:gd name="T38" fmla="*/ 6 w 7"/>
                  <a:gd name="T39" fmla="*/ 2 h 10"/>
                  <a:gd name="T40" fmla="*/ 5 w 7"/>
                  <a:gd name="T41" fmla="*/ 2 h 10"/>
                  <a:gd name="T42" fmla="*/ 7 w 7"/>
                  <a:gd name="T43" fmla="*/ 1 h 10"/>
                  <a:gd name="T44" fmla="*/ 5 w 7"/>
                  <a:gd name="T45" fmla="*/ 1 h 10"/>
                  <a:gd name="T46" fmla="*/ 4 w 7"/>
                  <a:gd name="T47" fmla="*/ 1 h 10"/>
                  <a:gd name="T48" fmla="*/ 3 w 7"/>
                  <a:gd name="T49" fmla="*/ 1 h 10"/>
                  <a:gd name="T50" fmla="*/ 3 w 7"/>
                  <a:gd name="T51" fmla="*/ 2 h 10"/>
                  <a:gd name="T52" fmla="*/ 4 w 7"/>
                  <a:gd name="T53" fmla="*/ 3 h 10"/>
                  <a:gd name="T54" fmla="*/ 3 w 7"/>
                  <a:gd name="T55" fmla="*/ 3 h 10"/>
                  <a:gd name="T56" fmla="*/ 4 w 7"/>
                  <a:gd name="T57" fmla="*/ 3 h 10"/>
                  <a:gd name="T58" fmla="*/ 3 w 7"/>
                  <a:gd name="T59" fmla="*/ 3 h 10"/>
                  <a:gd name="T60" fmla="*/ 4 w 7"/>
                  <a:gd name="T61" fmla="*/ 3 h 10"/>
                  <a:gd name="T62" fmla="*/ 2 w 7"/>
                  <a:gd name="T63" fmla="*/ 3 h 10"/>
                  <a:gd name="T64" fmla="*/ 1 w 7"/>
                  <a:gd name="T65" fmla="*/ 5 h 10"/>
                  <a:gd name="T66" fmla="*/ 2 w 7"/>
                  <a:gd name="T67" fmla="*/ 6 h 10"/>
                  <a:gd name="T68" fmla="*/ 2 w 7"/>
                  <a:gd name="T69" fmla="*/ 7 h 10"/>
                  <a:gd name="T70" fmla="*/ 2 w 7"/>
                  <a:gd name="T71" fmla="*/ 8 h 10"/>
                  <a:gd name="T72" fmla="*/ 1 w 7"/>
                  <a:gd name="T73" fmla="*/ 6 h 10"/>
                  <a:gd name="T74" fmla="*/ 1 w 7"/>
                  <a:gd name="T75" fmla="*/ 6 h 10"/>
                  <a:gd name="T76" fmla="*/ 1 w 7"/>
                  <a:gd name="T77" fmla="*/ 7 h 10"/>
                  <a:gd name="T78" fmla="*/ 0 w 7"/>
                  <a:gd name="T79" fmla="*/ 7 h 10"/>
                  <a:gd name="T80" fmla="*/ 3 w 7"/>
                  <a:gd name="T81" fmla="*/ 9 h 10"/>
                  <a:gd name="T82" fmla="*/ 4 w 7"/>
                  <a:gd name="T83" fmla="*/ 9 h 10"/>
                  <a:gd name="T84" fmla="*/ 3 w 7"/>
                  <a:gd name="T8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219"/>
              <p:cNvSpPr>
                <a:spLocks/>
              </p:cNvSpPr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220"/>
              <p:cNvSpPr>
                <a:spLocks/>
              </p:cNvSpPr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222"/>
              <p:cNvSpPr>
                <a:spLocks/>
              </p:cNvSpPr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223"/>
              <p:cNvSpPr>
                <a:spLocks/>
              </p:cNvSpPr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224"/>
              <p:cNvSpPr>
                <a:spLocks/>
              </p:cNvSpPr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225"/>
              <p:cNvSpPr>
                <a:spLocks/>
              </p:cNvSpPr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14 w 14"/>
                  <a:gd name="T1" fmla="*/ 3 h 8"/>
                  <a:gd name="T2" fmla="*/ 13 w 14"/>
                  <a:gd name="T3" fmla="*/ 2 h 8"/>
                  <a:gd name="T4" fmla="*/ 12 w 14"/>
                  <a:gd name="T5" fmla="*/ 1 h 8"/>
                  <a:gd name="T6" fmla="*/ 12 w 14"/>
                  <a:gd name="T7" fmla="*/ 2 h 8"/>
                  <a:gd name="T8" fmla="*/ 11 w 14"/>
                  <a:gd name="T9" fmla="*/ 3 h 8"/>
                  <a:gd name="T10" fmla="*/ 10 w 14"/>
                  <a:gd name="T11" fmla="*/ 3 h 8"/>
                  <a:gd name="T12" fmla="*/ 9 w 14"/>
                  <a:gd name="T13" fmla="*/ 4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6 h 8"/>
                  <a:gd name="T20" fmla="*/ 7 w 14"/>
                  <a:gd name="T21" fmla="*/ 6 h 8"/>
                  <a:gd name="T22" fmla="*/ 6 w 14"/>
                  <a:gd name="T23" fmla="*/ 5 h 8"/>
                  <a:gd name="T24" fmla="*/ 6 w 14"/>
                  <a:gd name="T25" fmla="*/ 5 h 8"/>
                  <a:gd name="T26" fmla="*/ 5 w 14"/>
                  <a:gd name="T27" fmla="*/ 4 h 8"/>
                  <a:gd name="T28" fmla="*/ 4 w 14"/>
                  <a:gd name="T29" fmla="*/ 5 h 8"/>
                  <a:gd name="T30" fmla="*/ 3 w 14"/>
                  <a:gd name="T31" fmla="*/ 6 h 8"/>
                  <a:gd name="T32" fmla="*/ 3 w 14"/>
                  <a:gd name="T33" fmla="*/ 5 h 8"/>
                  <a:gd name="T34" fmla="*/ 3 w 14"/>
                  <a:gd name="T35" fmla="*/ 5 h 8"/>
                  <a:gd name="T36" fmla="*/ 1 w 14"/>
                  <a:gd name="T37" fmla="*/ 4 h 8"/>
                  <a:gd name="T38" fmla="*/ 2 w 14"/>
                  <a:gd name="T39" fmla="*/ 5 h 8"/>
                  <a:gd name="T40" fmla="*/ 2 w 14"/>
                  <a:gd name="T41" fmla="*/ 4 h 8"/>
                  <a:gd name="T42" fmla="*/ 2 w 14"/>
                  <a:gd name="T43" fmla="*/ 7 h 8"/>
                  <a:gd name="T44" fmla="*/ 2 w 14"/>
                  <a:gd name="T45" fmla="*/ 7 h 8"/>
                  <a:gd name="T46" fmla="*/ 3 w 14"/>
                  <a:gd name="T47" fmla="*/ 7 h 8"/>
                  <a:gd name="T48" fmla="*/ 3 w 14"/>
                  <a:gd name="T49" fmla="*/ 8 h 8"/>
                  <a:gd name="T50" fmla="*/ 4 w 14"/>
                  <a:gd name="T51" fmla="*/ 8 h 8"/>
                  <a:gd name="T52" fmla="*/ 5 w 14"/>
                  <a:gd name="T53" fmla="*/ 7 h 8"/>
                  <a:gd name="T54" fmla="*/ 5 w 14"/>
                  <a:gd name="T55" fmla="*/ 8 h 8"/>
                  <a:gd name="T56" fmla="*/ 5 w 14"/>
                  <a:gd name="T57" fmla="*/ 8 h 8"/>
                  <a:gd name="T58" fmla="*/ 6 w 14"/>
                  <a:gd name="T59" fmla="*/ 7 h 8"/>
                  <a:gd name="T60" fmla="*/ 7 w 14"/>
                  <a:gd name="T61" fmla="*/ 7 h 8"/>
                  <a:gd name="T62" fmla="*/ 7 w 14"/>
                  <a:gd name="T63" fmla="*/ 8 h 8"/>
                  <a:gd name="T64" fmla="*/ 8 w 14"/>
                  <a:gd name="T65" fmla="*/ 8 h 8"/>
                  <a:gd name="T66" fmla="*/ 8 w 14"/>
                  <a:gd name="T67" fmla="*/ 7 h 8"/>
                  <a:gd name="T68" fmla="*/ 9 w 14"/>
                  <a:gd name="T69" fmla="*/ 6 h 8"/>
                  <a:gd name="T70" fmla="*/ 10 w 14"/>
                  <a:gd name="T71" fmla="*/ 5 h 8"/>
                  <a:gd name="T72" fmla="*/ 11 w 14"/>
                  <a:gd name="T73" fmla="*/ 5 h 8"/>
                  <a:gd name="T74" fmla="*/ 12 w 14"/>
                  <a:gd name="T75" fmla="*/ 5 h 8"/>
                  <a:gd name="T76" fmla="*/ 11 w 14"/>
                  <a:gd name="T77" fmla="*/ 3 h 8"/>
                  <a:gd name="T78" fmla="*/ 12 w 14"/>
                  <a:gd name="T7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226"/>
              <p:cNvSpPr>
                <a:spLocks/>
              </p:cNvSpPr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228"/>
              <p:cNvSpPr>
                <a:spLocks/>
              </p:cNvSpPr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229"/>
              <p:cNvSpPr>
                <a:spLocks/>
              </p:cNvSpPr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230"/>
              <p:cNvSpPr>
                <a:spLocks/>
              </p:cNvSpPr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4 w 5"/>
                  <a:gd name="T3" fmla="*/ 1 h 8"/>
                  <a:gd name="T4" fmla="*/ 4 w 5"/>
                  <a:gd name="T5" fmla="*/ 1 h 8"/>
                  <a:gd name="T6" fmla="*/ 3 w 5"/>
                  <a:gd name="T7" fmla="*/ 0 h 8"/>
                  <a:gd name="T8" fmla="*/ 3 w 5"/>
                  <a:gd name="T9" fmla="*/ 3 h 8"/>
                  <a:gd name="T10" fmla="*/ 2 w 5"/>
                  <a:gd name="T11" fmla="*/ 3 h 8"/>
                  <a:gd name="T12" fmla="*/ 3 w 5"/>
                  <a:gd name="T13" fmla="*/ 4 h 8"/>
                  <a:gd name="T14" fmla="*/ 1 w 5"/>
                  <a:gd name="T15" fmla="*/ 3 h 8"/>
                  <a:gd name="T16" fmla="*/ 1 w 5"/>
                  <a:gd name="T17" fmla="*/ 4 h 8"/>
                  <a:gd name="T18" fmla="*/ 2 w 5"/>
                  <a:gd name="T19" fmla="*/ 5 h 8"/>
                  <a:gd name="T20" fmla="*/ 2 w 5"/>
                  <a:gd name="T21" fmla="*/ 4 h 8"/>
                  <a:gd name="T22" fmla="*/ 2 w 5"/>
                  <a:gd name="T23" fmla="*/ 5 h 8"/>
                  <a:gd name="T24" fmla="*/ 2 w 5"/>
                  <a:gd name="T25" fmla="*/ 5 h 8"/>
                  <a:gd name="T26" fmla="*/ 1 w 5"/>
                  <a:gd name="T27" fmla="*/ 5 h 8"/>
                  <a:gd name="T28" fmla="*/ 2 w 5"/>
                  <a:gd name="T29" fmla="*/ 5 h 8"/>
                  <a:gd name="T30" fmla="*/ 1 w 5"/>
                  <a:gd name="T31" fmla="*/ 5 h 8"/>
                  <a:gd name="T32" fmla="*/ 1 w 5"/>
                  <a:gd name="T33" fmla="*/ 6 h 8"/>
                  <a:gd name="T34" fmla="*/ 2 w 5"/>
                  <a:gd name="T35" fmla="*/ 7 h 8"/>
                  <a:gd name="T36" fmla="*/ 2 w 5"/>
                  <a:gd name="T37" fmla="*/ 6 h 8"/>
                  <a:gd name="T38" fmla="*/ 2 w 5"/>
                  <a:gd name="T39" fmla="*/ 6 h 8"/>
                  <a:gd name="T40" fmla="*/ 2 w 5"/>
                  <a:gd name="T41" fmla="*/ 5 h 8"/>
                  <a:gd name="T42" fmla="*/ 3 w 5"/>
                  <a:gd name="T43" fmla="*/ 7 h 8"/>
                  <a:gd name="T44" fmla="*/ 4 w 5"/>
                  <a:gd name="T45" fmla="*/ 7 h 8"/>
                  <a:gd name="T46" fmla="*/ 4 w 5"/>
                  <a:gd name="T47" fmla="*/ 7 h 8"/>
                  <a:gd name="T48" fmla="*/ 4 w 5"/>
                  <a:gd name="T49" fmla="*/ 6 h 8"/>
                  <a:gd name="T50" fmla="*/ 3 w 5"/>
                  <a:gd name="T51" fmla="*/ 6 h 8"/>
                  <a:gd name="T52" fmla="*/ 2 w 5"/>
                  <a:gd name="T53" fmla="*/ 5 h 8"/>
                  <a:gd name="T54" fmla="*/ 2 w 5"/>
                  <a:gd name="T55" fmla="*/ 4 h 8"/>
                  <a:gd name="T56" fmla="*/ 3 w 5"/>
                  <a:gd name="T57" fmla="*/ 5 h 8"/>
                  <a:gd name="T58" fmla="*/ 3 w 5"/>
                  <a:gd name="T59" fmla="*/ 5 h 8"/>
                  <a:gd name="T60" fmla="*/ 4 w 5"/>
                  <a:gd name="T61" fmla="*/ 6 h 8"/>
                  <a:gd name="T62" fmla="*/ 3 w 5"/>
                  <a:gd name="T63" fmla="*/ 5 h 8"/>
                  <a:gd name="T64" fmla="*/ 4 w 5"/>
                  <a:gd name="T65" fmla="*/ 4 h 8"/>
                  <a:gd name="T66" fmla="*/ 4 w 5"/>
                  <a:gd name="T67" fmla="*/ 4 h 8"/>
                  <a:gd name="T68" fmla="*/ 4 w 5"/>
                  <a:gd name="T69" fmla="*/ 4 h 8"/>
                  <a:gd name="T70" fmla="*/ 5 w 5"/>
                  <a:gd name="T71" fmla="*/ 3 h 8"/>
                  <a:gd name="T72" fmla="*/ 4 w 5"/>
                  <a:gd name="T73" fmla="*/ 3 h 8"/>
                  <a:gd name="T74" fmla="*/ 4 w 5"/>
                  <a:gd name="T75" fmla="*/ 2 h 8"/>
                  <a:gd name="T76" fmla="*/ 4 w 5"/>
                  <a:gd name="T77" fmla="*/ 2 h 8"/>
                  <a:gd name="T78" fmla="*/ 3 w 5"/>
                  <a:gd name="T79" fmla="*/ 1 h 8"/>
                  <a:gd name="T80" fmla="*/ 4 w 5"/>
                  <a:gd name="T8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231"/>
              <p:cNvSpPr>
                <a:spLocks/>
              </p:cNvSpPr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232"/>
              <p:cNvSpPr>
                <a:spLocks/>
              </p:cNvSpPr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2 h 3"/>
                  <a:gd name="T22" fmla="*/ 3 w 3"/>
                  <a:gd name="T23" fmla="*/ 3 h 3"/>
                  <a:gd name="T24" fmla="*/ 3 w 3"/>
                  <a:gd name="T25" fmla="*/ 2 h 3"/>
                  <a:gd name="T26" fmla="*/ 3 w 3"/>
                  <a:gd name="T27" fmla="*/ 2 h 3"/>
                  <a:gd name="T28" fmla="*/ 2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1 w 3"/>
                  <a:gd name="T35" fmla="*/ 0 h 3"/>
                  <a:gd name="T36" fmla="*/ 2 w 3"/>
                  <a:gd name="T37" fmla="*/ 1 h 3"/>
                  <a:gd name="T38" fmla="*/ 3 w 3"/>
                  <a:gd name="T39" fmla="*/ 0 h 3"/>
                  <a:gd name="T40" fmla="*/ 1 w 3"/>
                  <a:gd name="T41" fmla="*/ 0 h 3"/>
                  <a:gd name="T42" fmla="*/ 2 w 3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234"/>
              <p:cNvSpPr>
                <a:spLocks/>
              </p:cNvSpPr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235"/>
              <p:cNvSpPr>
                <a:spLocks/>
              </p:cNvSpPr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1 w 1"/>
                  <a:gd name="T13" fmla="*/ 3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236"/>
              <p:cNvSpPr>
                <a:spLocks/>
              </p:cNvSpPr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237"/>
              <p:cNvSpPr>
                <a:spLocks/>
              </p:cNvSpPr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238"/>
              <p:cNvSpPr>
                <a:spLocks/>
              </p:cNvSpPr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239"/>
              <p:cNvSpPr>
                <a:spLocks/>
              </p:cNvSpPr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240"/>
              <p:cNvSpPr>
                <a:spLocks/>
              </p:cNvSpPr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242"/>
              <p:cNvSpPr>
                <a:spLocks/>
              </p:cNvSpPr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243"/>
              <p:cNvSpPr>
                <a:spLocks/>
              </p:cNvSpPr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244"/>
              <p:cNvSpPr>
                <a:spLocks/>
              </p:cNvSpPr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245"/>
              <p:cNvSpPr>
                <a:spLocks/>
              </p:cNvSpPr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246"/>
              <p:cNvSpPr>
                <a:spLocks/>
              </p:cNvSpPr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1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1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247"/>
              <p:cNvSpPr>
                <a:spLocks/>
              </p:cNvSpPr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248"/>
              <p:cNvSpPr>
                <a:spLocks/>
              </p:cNvSpPr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249"/>
              <p:cNvSpPr>
                <a:spLocks/>
              </p:cNvSpPr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250"/>
              <p:cNvSpPr>
                <a:spLocks/>
              </p:cNvSpPr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2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1 h 6"/>
                  <a:gd name="T10" fmla="*/ 5 w 7"/>
                  <a:gd name="T11" fmla="*/ 0 h 6"/>
                  <a:gd name="T12" fmla="*/ 4 w 7"/>
                  <a:gd name="T13" fmla="*/ 1 h 6"/>
                  <a:gd name="T14" fmla="*/ 4 w 7"/>
                  <a:gd name="T15" fmla="*/ 2 h 6"/>
                  <a:gd name="T16" fmla="*/ 1 w 7"/>
                  <a:gd name="T17" fmla="*/ 2 h 6"/>
                  <a:gd name="T18" fmla="*/ 2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3 h 6"/>
                  <a:gd name="T26" fmla="*/ 1 w 7"/>
                  <a:gd name="T27" fmla="*/ 4 h 6"/>
                  <a:gd name="T28" fmla="*/ 0 w 7"/>
                  <a:gd name="T29" fmla="*/ 3 h 6"/>
                  <a:gd name="T30" fmla="*/ 0 w 7"/>
                  <a:gd name="T31" fmla="*/ 4 h 6"/>
                  <a:gd name="T32" fmla="*/ 1 w 7"/>
                  <a:gd name="T33" fmla="*/ 5 h 6"/>
                  <a:gd name="T34" fmla="*/ 1 w 7"/>
                  <a:gd name="T35" fmla="*/ 6 h 6"/>
                  <a:gd name="T36" fmla="*/ 2 w 7"/>
                  <a:gd name="T37" fmla="*/ 3 h 6"/>
                  <a:gd name="T38" fmla="*/ 2 w 7"/>
                  <a:gd name="T39" fmla="*/ 4 h 6"/>
                  <a:gd name="T40" fmla="*/ 4 w 7"/>
                  <a:gd name="T41" fmla="*/ 4 h 6"/>
                  <a:gd name="T42" fmla="*/ 4 w 7"/>
                  <a:gd name="T43" fmla="*/ 3 h 6"/>
                  <a:gd name="T44" fmla="*/ 4 w 7"/>
                  <a:gd name="T45" fmla="*/ 3 h 6"/>
                  <a:gd name="T46" fmla="*/ 4 w 7"/>
                  <a:gd name="T47" fmla="*/ 3 h 6"/>
                  <a:gd name="T48" fmla="*/ 4 w 7"/>
                  <a:gd name="T49" fmla="*/ 3 h 6"/>
                  <a:gd name="T50" fmla="*/ 4 w 7"/>
                  <a:gd name="T51" fmla="*/ 2 h 6"/>
                  <a:gd name="T52" fmla="*/ 5 w 7"/>
                  <a:gd name="T53" fmla="*/ 4 h 6"/>
                  <a:gd name="T54" fmla="*/ 5 w 7"/>
                  <a:gd name="T55" fmla="*/ 3 h 6"/>
                  <a:gd name="T56" fmla="*/ 5 w 7"/>
                  <a:gd name="T57" fmla="*/ 2 h 6"/>
                  <a:gd name="T58" fmla="*/ 6 w 7"/>
                  <a:gd name="T59" fmla="*/ 4 h 6"/>
                  <a:gd name="T60" fmla="*/ 5 w 7"/>
                  <a:gd name="T61" fmla="*/ 2 h 6"/>
                  <a:gd name="T62" fmla="*/ 5 w 7"/>
                  <a:gd name="T63" fmla="*/ 2 h 6"/>
                  <a:gd name="T64" fmla="*/ 6 w 7"/>
                  <a:gd name="T65" fmla="*/ 2 h 6"/>
                  <a:gd name="T66" fmla="*/ 6 w 7"/>
                  <a:gd name="T67" fmla="*/ 3 h 6"/>
                  <a:gd name="T68" fmla="*/ 7 w 7"/>
                  <a:gd name="T69" fmla="*/ 4 h 6"/>
                  <a:gd name="T70" fmla="*/ 6 w 7"/>
                  <a:gd name="T71" fmla="*/ 2 h 6"/>
                  <a:gd name="T72" fmla="*/ 7 w 7"/>
                  <a:gd name="T7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252"/>
              <p:cNvSpPr>
                <a:spLocks/>
              </p:cNvSpPr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254"/>
              <p:cNvSpPr>
                <a:spLocks/>
              </p:cNvSpPr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255"/>
              <p:cNvSpPr>
                <a:spLocks/>
              </p:cNvSpPr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257"/>
              <p:cNvSpPr>
                <a:spLocks/>
              </p:cNvSpPr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2 w 4"/>
                  <a:gd name="T1" fmla="*/ 1 h 5"/>
                  <a:gd name="T2" fmla="*/ 1 w 4"/>
                  <a:gd name="T3" fmla="*/ 1 h 5"/>
                  <a:gd name="T4" fmla="*/ 2 w 4"/>
                  <a:gd name="T5" fmla="*/ 3 h 5"/>
                  <a:gd name="T6" fmla="*/ 1 w 4"/>
                  <a:gd name="T7" fmla="*/ 1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4 h 5"/>
                  <a:gd name="T14" fmla="*/ 0 w 4"/>
                  <a:gd name="T15" fmla="*/ 2 h 5"/>
                  <a:gd name="T16" fmla="*/ 0 w 4"/>
                  <a:gd name="T17" fmla="*/ 2 h 5"/>
                  <a:gd name="T18" fmla="*/ 0 w 4"/>
                  <a:gd name="T19" fmla="*/ 3 h 5"/>
                  <a:gd name="T20" fmla="*/ 1 w 4"/>
                  <a:gd name="T21" fmla="*/ 4 h 5"/>
                  <a:gd name="T22" fmla="*/ 1 w 4"/>
                  <a:gd name="T23" fmla="*/ 5 h 5"/>
                  <a:gd name="T24" fmla="*/ 1 w 4"/>
                  <a:gd name="T25" fmla="*/ 4 h 5"/>
                  <a:gd name="T26" fmla="*/ 2 w 4"/>
                  <a:gd name="T27" fmla="*/ 5 h 5"/>
                  <a:gd name="T28" fmla="*/ 1 w 4"/>
                  <a:gd name="T29" fmla="*/ 4 h 5"/>
                  <a:gd name="T30" fmla="*/ 2 w 4"/>
                  <a:gd name="T31" fmla="*/ 5 h 5"/>
                  <a:gd name="T32" fmla="*/ 2 w 4"/>
                  <a:gd name="T33" fmla="*/ 4 h 5"/>
                  <a:gd name="T34" fmla="*/ 2 w 4"/>
                  <a:gd name="T35" fmla="*/ 4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4 h 5"/>
                  <a:gd name="T42" fmla="*/ 3 w 4"/>
                  <a:gd name="T43" fmla="*/ 4 h 5"/>
                  <a:gd name="T44" fmla="*/ 3 w 4"/>
                  <a:gd name="T45" fmla="*/ 4 h 5"/>
                  <a:gd name="T46" fmla="*/ 3 w 4"/>
                  <a:gd name="T47" fmla="*/ 4 h 5"/>
                  <a:gd name="T48" fmla="*/ 1 w 4"/>
                  <a:gd name="T49" fmla="*/ 2 h 5"/>
                  <a:gd name="T50" fmla="*/ 3 w 4"/>
                  <a:gd name="T51" fmla="*/ 4 h 5"/>
                  <a:gd name="T52" fmla="*/ 3 w 4"/>
                  <a:gd name="T53" fmla="*/ 3 h 5"/>
                  <a:gd name="T54" fmla="*/ 4 w 4"/>
                  <a:gd name="T55" fmla="*/ 3 h 5"/>
                  <a:gd name="T56" fmla="*/ 3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2 h 5"/>
                  <a:gd name="T64" fmla="*/ 2 w 4"/>
                  <a:gd name="T65" fmla="*/ 1 h 5"/>
                  <a:gd name="T66" fmla="*/ 2 w 4"/>
                  <a:gd name="T67" fmla="*/ 2 h 5"/>
                  <a:gd name="T68" fmla="*/ 2 w 4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258"/>
              <p:cNvSpPr>
                <a:spLocks/>
              </p:cNvSpPr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259"/>
              <p:cNvSpPr>
                <a:spLocks/>
              </p:cNvSpPr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3 w 4"/>
                  <a:gd name="T3" fmla="*/ 4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3 w 4"/>
                  <a:gd name="T11" fmla="*/ 3 h 6"/>
                  <a:gd name="T12" fmla="*/ 2 w 4"/>
                  <a:gd name="T13" fmla="*/ 2 h 6"/>
                  <a:gd name="T14" fmla="*/ 1 w 4"/>
                  <a:gd name="T15" fmla="*/ 1 h 6"/>
                  <a:gd name="T16" fmla="*/ 2 w 4"/>
                  <a:gd name="T17" fmla="*/ 2 h 6"/>
                  <a:gd name="T18" fmla="*/ 3 w 4"/>
                  <a:gd name="T19" fmla="*/ 3 h 6"/>
                  <a:gd name="T20" fmla="*/ 0 w 4"/>
                  <a:gd name="T21" fmla="*/ 0 h 6"/>
                  <a:gd name="T22" fmla="*/ 0 w 4"/>
                  <a:gd name="T23" fmla="*/ 0 h 6"/>
                  <a:gd name="T24" fmla="*/ 2 w 4"/>
                  <a:gd name="T25" fmla="*/ 1 h 6"/>
                  <a:gd name="T26" fmla="*/ 1 w 4"/>
                  <a:gd name="T27" fmla="*/ 1 h 6"/>
                  <a:gd name="T28" fmla="*/ 0 w 4"/>
                  <a:gd name="T29" fmla="*/ 0 h 6"/>
                  <a:gd name="T30" fmla="*/ 0 w 4"/>
                  <a:gd name="T31" fmla="*/ 2 h 6"/>
                  <a:gd name="T32" fmla="*/ 0 w 4"/>
                  <a:gd name="T33" fmla="*/ 1 h 6"/>
                  <a:gd name="T34" fmla="*/ 0 w 4"/>
                  <a:gd name="T35" fmla="*/ 2 h 6"/>
                  <a:gd name="T36" fmla="*/ 2 w 4"/>
                  <a:gd name="T37" fmla="*/ 3 h 6"/>
                  <a:gd name="T38" fmla="*/ 1 w 4"/>
                  <a:gd name="T39" fmla="*/ 3 h 6"/>
                  <a:gd name="T40" fmla="*/ 2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260"/>
              <p:cNvSpPr>
                <a:spLocks/>
              </p:cNvSpPr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261"/>
              <p:cNvSpPr>
                <a:spLocks/>
              </p:cNvSpPr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262"/>
              <p:cNvSpPr>
                <a:spLocks/>
              </p:cNvSpPr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263"/>
              <p:cNvSpPr>
                <a:spLocks/>
              </p:cNvSpPr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264"/>
              <p:cNvSpPr>
                <a:spLocks/>
              </p:cNvSpPr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3 w 5"/>
                  <a:gd name="T1" fmla="*/ 1 h 5"/>
                  <a:gd name="T2" fmla="*/ 2 w 5"/>
                  <a:gd name="T3" fmla="*/ 1 h 5"/>
                  <a:gd name="T4" fmla="*/ 3 w 5"/>
                  <a:gd name="T5" fmla="*/ 1 h 5"/>
                  <a:gd name="T6" fmla="*/ 3 w 5"/>
                  <a:gd name="T7" fmla="*/ 0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1 w 5"/>
                  <a:gd name="T15" fmla="*/ 5 h 5"/>
                  <a:gd name="T16" fmla="*/ 1 w 5"/>
                  <a:gd name="T17" fmla="*/ 2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4 h 5"/>
                  <a:gd name="T26" fmla="*/ 3 w 5"/>
                  <a:gd name="T27" fmla="*/ 4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4 h 5"/>
                  <a:gd name="T40" fmla="*/ 4 w 5"/>
                  <a:gd name="T41" fmla="*/ 3 h 5"/>
                  <a:gd name="T42" fmla="*/ 4 w 5"/>
                  <a:gd name="T43" fmla="*/ 5 h 5"/>
                  <a:gd name="T44" fmla="*/ 5 w 5"/>
                  <a:gd name="T45" fmla="*/ 2 h 5"/>
                  <a:gd name="T46" fmla="*/ 5 w 5"/>
                  <a:gd name="T47" fmla="*/ 3 h 5"/>
                  <a:gd name="T48" fmla="*/ 5 w 5"/>
                  <a:gd name="T49" fmla="*/ 1 h 5"/>
                  <a:gd name="T50" fmla="*/ 3 w 5"/>
                  <a:gd name="T51" fmla="*/ 1 h 5"/>
                  <a:gd name="T52" fmla="*/ 3 w 5"/>
                  <a:gd name="T53" fmla="*/ 2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1 h 5"/>
                  <a:gd name="T64" fmla="*/ 1 w 5"/>
                  <a:gd name="T65" fmla="*/ 3 h 5"/>
                  <a:gd name="T66" fmla="*/ 1 w 5"/>
                  <a:gd name="T67" fmla="*/ 2 h 5"/>
                  <a:gd name="T68" fmla="*/ 2 w 5"/>
                  <a:gd name="T69" fmla="*/ 3 h 5"/>
                  <a:gd name="T70" fmla="*/ 3 w 5"/>
                  <a:gd name="T71" fmla="*/ 2 h 5"/>
                  <a:gd name="T72" fmla="*/ 1 w 5"/>
                  <a:gd name="T73" fmla="*/ 4 h 5"/>
                  <a:gd name="T74" fmla="*/ 1 w 5"/>
                  <a:gd name="T75" fmla="*/ 3 h 5"/>
                  <a:gd name="T76" fmla="*/ 2 w 5"/>
                  <a:gd name="T77" fmla="*/ 3 h 5"/>
                  <a:gd name="T78" fmla="*/ 1 w 5"/>
                  <a:gd name="T79" fmla="*/ 3 h 5"/>
                  <a:gd name="T80" fmla="*/ 4 w 5"/>
                  <a:gd name="T81" fmla="*/ 4 h 5"/>
                  <a:gd name="T82" fmla="*/ 4 w 5"/>
                  <a:gd name="T83" fmla="*/ 0 h 5"/>
                  <a:gd name="T84" fmla="*/ 3 w 5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2265"/>
              <p:cNvSpPr>
                <a:spLocks/>
              </p:cNvSpPr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266"/>
              <p:cNvSpPr>
                <a:spLocks/>
              </p:cNvSpPr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268"/>
              <p:cNvSpPr>
                <a:spLocks/>
              </p:cNvSpPr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269"/>
              <p:cNvSpPr>
                <a:spLocks/>
              </p:cNvSpPr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270"/>
              <p:cNvSpPr>
                <a:spLocks/>
              </p:cNvSpPr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271"/>
              <p:cNvSpPr>
                <a:spLocks/>
              </p:cNvSpPr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9 w 10"/>
                  <a:gd name="T1" fmla="*/ 3 h 10"/>
                  <a:gd name="T2" fmla="*/ 8 w 10"/>
                  <a:gd name="T3" fmla="*/ 1 h 10"/>
                  <a:gd name="T4" fmla="*/ 7 w 10"/>
                  <a:gd name="T5" fmla="*/ 1 h 10"/>
                  <a:gd name="T6" fmla="*/ 7 w 10"/>
                  <a:gd name="T7" fmla="*/ 2 h 10"/>
                  <a:gd name="T8" fmla="*/ 7 w 10"/>
                  <a:gd name="T9" fmla="*/ 3 h 10"/>
                  <a:gd name="T10" fmla="*/ 6 w 10"/>
                  <a:gd name="T11" fmla="*/ 3 h 10"/>
                  <a:gd name="T12" fmla="*/ 6 w 10"/>
                  <a:gd name="T13" fmla="*/ 5 h 10"/>
                  <a:gd name="T14" fmla="*/ 6 w 10"/>
                  <a:gd name="T15" fmla="*/ 4 h 10"/>
                  <a:gd name="T16" fmla="*/ 5 w 10"/>
                  <a:gd name="T17" fmla="*/ 4 h 10"/>
                  <a:gd name="T18" fmla="*/ 6 w 10"/>
                  <a:gd name="T19" fmla="*/ 6 h 10"/>
                  <a:gd name="T20" fmla="*/ 5 w 10"/>
                  <a:gd name="T21" fmla="*/ 7 h 10"/>
                  <a:gd name="T22" fmla="*/ 5 w 10"/>
                  <a:gd name="T23" fmla="*/ 6 h 10"/>
                  <a:gd name="T24" fmla="*/ 4 w 10"/>
                  <a:gd name="T25" fmla="*/ 6 h 10"/>
                  <a:gd name="T26" fmla="*/ 3 w 10"/>
                  <a:gd name="T27" fmla="*/ 6 h 10"/>
                  <a:gd name="T28" fmla="*/ 3 w 10"/>
                  <a:gd name="T29" fmla="*/ 7 h 10"/>
                  <a:gd name="T30" fmla="*/ 2 w 10"/>
                  <a:gd name="T31" fmla="*/ 8 h 10"/>
                  <a:gd name="T32" fmla="*/ 2 w 10"/>
                  <a:gd name="T33" fmla="*/ 7 h 10"/>
                  <a:gd name="T34" fmla="*/ 2 w 10"/>
                  <a:gd name="T35" fmla="*/ 7 h 10"/>
                  <a:gd name="T36" fmla="*/ 0 w 10"/>
                  <a:gd name="T37" fmla="*/ 7 h 10"/>
                  <a:gd name="T38" fmla="*/ 1 w 10"/>
                  <a:gd name="T39" fmla="*/ 7 h 10"/>
                  <a:gd name="T40" fmla="*/ 1 w 10"/>
                  <a:gd name="T41" fmla="*/ 6 h 10"/>
                  <a:gd name="T42" fmla="*/ 2 w 10"/>
                  <a:gd name="T43" fmla="*/ 9 h 10"/>
                  <a:gd name="T44" fmla="*/ 2 w 10"/>
                  <a:gd name="T45" fmla="*/ 10 h 10"/>
                  <a:gd name="T46" fmla="*/ 2 w 10"/>
                  <a:gd name="T47" fmla="*/ 9 h 10"/>
                  <a:gd name="T48" fmla="*/ 3 w 10"/>
                  <a:gd name="T49" fmla="*/ 10 h 10"/>
                  <a:gd name="T50" fmla="*/ 4 w 10"/>
                  <a:gd name="T51" fmla="*/ 9 h 10"/>
                  <a:gd name="T52" fmla="*/ 4 w 10"/>
                  <a:gd name="T53" fmla="*/ 9 h 10"/>
                  <a:gd name="T54" fmla="*/ 4 w 10"/>
                  <a:gd name="T55" fmla="*/ 9 h 10"/>
                  <a:gd name="T56" fmla="*/ 5 w 10"/>
                  <a:gd name="T57" fmla="*/ 9 h 10"/>
                  <a:gd name="T58" fmla="*/ 5 w 10"/>
                  <a:gd name="T59" fmla="*/ 8 h 10"/>
                  <a:gd name="T60" fmla="*/ 5 w 10"/>
                  <a:gd name="T61" fmla="*/ 7 h 10"/>
                  <a:gd name="T62" fmla="*/ 6 w 10"/>
                  <a:gd name="T63" fmla="*/ 8 h 10"/>
                  <a:gd name="T64" fmla="*/ 7 w 10"/>
                  <a:gd name="T65" fmla="*/ 8 h 10"/>
                  <a:gd name="T66" fmla="*/ 6 w 10"/>
                  <a:gd name="T67" fmla="*/ 7 h 10"/>
                  <a:gd name="T68" fmla="*/ 7 w 10"/>
                  <a:gd name="T69" fmla="*/ 6 h 10"/>
                  <a:gd name="T70" fmla="*/ 7 w 10"/>
                  <a:gd name="T71" fmla="*/ 5 h 10"/>
                  <a:gd name="T72" fmla="*/ 8 w 10"/>
                  <a:gd name="T73" fmla="*/ 5 h 10"/>
                  <a:gd name="T74" fmla="*/ 8 w 10"/>
                  <a:gd name="T75" fmla="*/ 4 h 10"/>
                  <a:gd name="T76" fmla="*/ 7 w 10"/>
                  <a:gd name="T77" fmla="*/ 3 h 10"/>
                  <a:gd name="T78" fmla="*/ 9 w 10"/>
                  <a:gd name="T7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272"/>
              <p:cNvSpPr>
                <a:spLocks/>
              </p:cNvSpPr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274"/>
              <p:cNvSpPr>
                <a:spLocks/>
              </p:cNvSpPr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275"/>
              <p:cNvSpPr>
                <a:spLocks/>
              </p:cNvSpPr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276"/>
              <p:cNvSpPr>
                <a:spLocks/>
              </p:cNvSpPr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2 h 6"/>
                  <a:gd name="T10" fmla="*/ 1 w 4"/>
                  <a:gd name="T11" fmla="*/ 2 h 6"/>
                  <a:gd name="T12" fmla="*/ 2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2 w 4"/>
                  <a:gd name="T19" fmla="*/ 3 h 6"/>
                  <a:gd name="T20" fmla="*/ 1 w 4"/>
                  <a:gd name="T21" fmla="*/ 3 h 6"/>
                  <a:gd name="T22" fmla="*/ 2 w 4"/>
                  <a:gd name="T23" fmla="*/ 3 h 6"/>
                  <a:gd name="T24" fmla="*/ 1 w 4"/>
                  <a:gd name="T25" fmla="*/ 4 h 6"/>
                  <a:gd name="T26" fmla="*/ 1 w 4"/>
                  <a:gd name="T27" fmla="*/ 3 h 6"/>
                  <a:gd name="T28" fmla="*/ 2 w 4"/>
                  <a:gd name="T29" fmla="*/ 4 h 6"/>
                  <a:gd name="T30" fmla="*/ 1 w 4"/>
                  <a:gd name="T31" fmla="*/ 3 h 6"/>
                  <a:gd name="T32" fmla="*/ 1 w 4"/>
                  <a:gd name="T33" fmla="*/ 5 h 6"/>
                  <a:gd name="T34" fmla="*/ 2 w 4"/>
                  <a:gd name="T35" fmla="*/ 5 h 6"/>
                  <a:gd name="T36" fmla="*/ 2 w 4"/>
                  <a:gd name="T37" fmla="*/ 4 h 6"/>
                  <a:gd name="T38" fmla="*/ 2 w 4"/>
                  <a:gd name="T39" fmla="*/ 5 h 6"/>
                  <a:gd name="T40" fmla="*/ 2 w 4"/>
                  <a:gd name="T41" fmla="*/ 4 h 6"/>
                  <a:gd name="T42" fmla="*/ 3 w 4"/>
                  <a:gd name="T43" fmla="*/ 5 h 6"/>
                  <a:gd name="T44" fmla="*/ 4 w 4"/>
                  <a:gd name="T45" fmla="*/ 5 h 6"/>
                  <a:gd name="T46" fmla="*/ 4 w 4"/>
                  <a:gd name="T47" fmla="*/ 5 h 6"/>
                  <a:gd name="T48" fmla="*/ 4 w 4"/>
                  <a:gd name="T49" fmla="*/ 5 h 6"/>
                  <a:gd name="T50" fmla="*/ 3 w 4"/>
                  <a:gd name="T51" fmla="*/ 4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4 w 4"/>
                  <a:gd name="T61" fmla="*/ 4 h 6"/>
                  <a:gd name="T62" fmla="*/ 3 w 4"/>
                  <a:gd name="T63" fmla="*/ 4 h 6"/>
                  <a:gd name="T64" fmla="*/ 3 w 4"/>
                  <a:gd name="T65" fmla="*/ 3 h 6"/>
                  <a:gd name="T66" fmla="*/ 4 w 4"/>
                  <a:gd name="T67" fmla="*/ 3 h 6"/>
                  <a:gd name="T68" fmla="*/ 3 w 4"/>
                  <a:gd name="T69" fmla="*/ 2 h 6"/>
                  <a:gd name="T70" fmla="*/ 4 w 4"/>
                  <a:gd name="T71" fmla="*/ 2 h 6"/>
                  <a:gd name="T72" fmla="*/ 3 w 4"/>
                  <a:gd name="T73" fmla="*/ 2 h 6"/>
                  <a:gd name="T74" fmla="*/ 3 w 4"/>
                  <a:gd name="T75" fmla="*/ 1 h 6"/>
                  <a:gd name="T76" fmla="*/ 3 w 4"/>
                  <a:gd name="T77" fmla="*/ 1 h 6"/>
                  <a:gd name="T78" fmla="*/ 2 w 4"/>
                  <a:gd name="T79" fmla="*/ 0 h 6"/>
                  <a:gd name="T80" fmla="*/ 3 w 4"/>
                  <a:gd name="T8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277"/>
              <p:cNvSpPr>
                <a:spLocks/>
              </p:cNvSpPr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278"/>
              <p:cNvSpPr>
                <a:spLocks/>
              </p:cNvSpPr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1 h 3"/>
                  <a:gd name="T4" fmla="*/ 1 w 4"/>
                  <a:gd name="T5" fmla="*/ 2 h 3"/>
                  <a:gd name="T6" fmla="*/ 3 w 4"/>
                  <a:gd name="T7" fmla="*/ 2 h 3"/>
                  <a:gd name="T8" fmla="*/ 2 w 4"/>
                  <a:gd name="T9" fmla="*/ 2 h 3"/>
                  <a:gd name="T10" fmla="*/ 3 w 4"/>
                  <a:gd name="T11" fmla="*/ 3 h 3"/>
                  <a:gd name="T12" fmla="*/ 2 w 4"/>
                  <a:gd name="T13" fmla="*/ 2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3 h 3"/>
                  <a:gd name="T20" fmla="*/ 2 w 4"/>
                  <a:gd name="T21" fmla="*/ 2 h 3"/>
                  <a:gd name="T22" fmla="*/ 3 w 4"/>
                  <a:gd name="T23" fmla="*/ 2 h 3"/>
                  <a:gd name="T24" fmla="*/ 4 w 4"/>
                  <a:gd name="T25" fmla="*/ 2 h 3"/>
                  <a:gd name="T26" fmla="*/ 4 w 4"/>
                  <a:gd name="T27" fmla="*/ 2 h 3"/>
                  <a:gd name="T28" fmla="*/ 2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2 w 4"/>
                  <a:gd name="T35" fmla="*/ 0 h 3"/>
                  <a:gd name="T36" fmla="*/ 3 w 4"/>
                  <a:gd name="T37" fmla="*/ 1 h 3"/>
                  <a:gd name="T38" fmla="*/ 3 w 4"/>
                  <a:gd name="T39" fmla="*/ 1 h 3"/>
                  <a:gd name="T40" fmla="*/ 1 w 4"/>
                  <a:gd name="T41" fmla="*/ 0 h 3"/>
                  <a:gd name="T42" fmla="*/ 2 w 4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280"/>
              <p:cNvSpPr>
                <a:spLocks/>
              </p:cNvSpPr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281"/>
              <p:cNvSpPr>
                <a:spLocks/>
              </p:cNvSpPr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0 w 1"/>
                  <a:gd name="T13" fmla="*/ 3 h 4"/>
                  <a:gd name="T14" fmla="*/ 0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282"/>
              <p:cNvSpPr>
                <a:spLocks/>
              </p:cNvSpPr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283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284"/>
              <p:cNvSpPr>
                <a:spLocks/>
              </p:cNvSpPr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285"/>
              <p:cNvSpPr>
                <a:spLocks/>
              </p:cNvSpPr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286"/>
              <p:cNvSpPr>
                <a:spLocks/>
              </p:cNvSpPr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287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288"/>
              <p:cNvSpPr>
                <a:spLocks/>
              </p:cNvSpPr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289"/>
              <p:cNvSpPr>
                <a:spLocks/>
              </p:cNvSpPr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290"/>
              <p:cNvSpPr>
                <a:spLocks/>
              </p:cNvSpPr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0 h 4"/>
                  <a:gd name="T6" fmla="*/ 0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1 h 4"/>
                  <a:gd name="T18" fmla="*/ 0 w 1"/>
                  <a:gd name="T19" fmla="*/ 2 h 4"/>
                  <a:gd name="T20" fmla="*/ 1 w 1"/>
                  <a:gd name="T21" fmla="*/ 3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291"/>
              <p:cNvSpPr>
                <a:spLocks/>
              </p:cNvSpPr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292"/>
              <p:cNvSpPr>
                <a:spLocks/>
              </p:cNvSpPr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1 h 5"/>
                  <a:gd name="T10" fmla="*/ 1 w 1"/>
                  <a:gd name="T11" fmla="*/ 3 h 5"/>
                  <a:gd name="T12" fmla="*/ 0 w 1"/>
                  <a:gd name="T13" fmla="*/ 3 h 5"/>
                  <a:gd name="T14" fmla="*/ 1 w 1"/>
                  <a:gd name="T15" fmla="*/ 3 h 5"/>
                  <a:gd name="T16" fmla="*/ 1 w 1"/>
                  <a:gd name="T17" fmla="*/ 2 h 5"/>
                  <a:gd name="T18" fmla="*/ 1 w 1"/>
                  <a:gd name="T19" fmla="*/ 2 h 5"/>
                  <a:gd name="T20" fmla="*/ 0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293"/>
              <p:cNvSpPr>
                <a:spLocks/>
              </p:cNvSpPr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294"/>
              <p:cNvSpPr>
                <a:spLocks/>
              </p:cNvSpPr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295"/>
              <p:cNvSpPr>
                <a:spLocks/>
              </p:cNvSpPr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296"/>
              <p:cNvSpPr>
                <a:spLocks/>
              </p:cNvSpPr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7 w 8"/>
                  <a:gd name="T5" fmla="*/ 1 h 8"/>
                  <a:gd name="T6" fmla="*/ 6 w 8"/>
                  <a:gd name="T7" fmla="*/ 0 h 8"/>
                  <a:gd name="T8" fmla="*/ 6 w 8"/>
                  <a:gd name="T9" fmla="*/ 1 h 8"/>
                  <a:gd name="T10" fmla="*/ 5 w 8"/>
                  <a:gd name="T11" fmla="*/ 0 h 8"/>
                  <a:gd name="T12" fmla="*/ 5 w 8"/>
                  <a:gd name="T13" fmla="*/ 1 h 8"/>
                  <a:gd name="T14" fmla="*/ 4 w 8"/>
                  <a:gd name="T15" fmla="*/ 2 h 8"/>
                  <a:gd name="T16" fmla="*/ 2 w 8"/>
                  <a:gd name="T17" fmla="*/ 3 h 8"/>
                  <a:gd name="T18" fmla="*/ 2 w 8"/>
                  <a:gd name="T19" fmla="*/ 5 h 8"/>
                  <a:gd name="T20" fmla="*/ 1 w 8"/>
                  <a:gd name="T21" fmla="*/ 4 h 8"/>
                  <a:gd name="T22" fmla="*/ 2 w 8"/>
                  <a:gd name="T23" fmla="*/ 4 h 8"/>
                  <a:gd name="T24" fmla="*/ 1 w 8"/>
                  <a:gd name="T25" fmla="*/ 4 h 8"/>
                  <a:gd name="T26" fmla="*/ 1 w 8"/>
                  <a:gd name="T27" fmla="*/ 6 h 8"/>
                  <a:gd name="T28" fmla="*/ 0 w 8"/>
                  <a:gd name="T29" fmla="*/ 4 h 8"/>
                  <a:gd name="T30" fmla="*/ 0 w 8"/>
                  <a:gd name="T31" fmla="*/ 5 h 8"/>
                  <a:gd name="T32" fmla="*/ 1 w 8"/>
                  <a:gd name="T33" fmla="*/ 6 h 8"/>
                  <a:gd name="T34" fmla="*/ 1 w 8"/>
                  <a:gd name="T35" fmla="*/ 7 h 8"/>
                  <a:gd name="T36" fmla="*/ 2 w 8"/>
                  <a:gd name="T37" fmla="*/ 4 h 8"/>
                  <a:gd name="T38" fmla="*/ 3 w 8"/>
                  <a:gd name="T39" fmla="*/ 5 h 8"/>
                  <a:gd name="T40" fmla="*/ 4 w 8"/>
                  <a:gd name="T41" fmla="*/ 5 h 8"/>
                  <a:gd name="T42" fmla="*/ 4 w 8"/>
                  <a:gd name="T43" fmla="*/ 4 h 8"/>
                  <a:gd name="T44" fmla="*/ 5 w 8"/>
                  <a:gd name="T45" fmla="*/ 4 h 8"/>
                  <a:gd name="T46" fmla="*/ 4 w 8"/>
                  <a:gd name="T47" fmla="*/ 3 h 8"/>
                  <a:gd name="T48" fmla="*/ 5 w 8"/>
                  <a:gd name="T49" fmla="*/ 4 h 8"/>
                  <a:gd name="T50" fmla="*/ 4 w 8"/>
                  <a:gd name="T51" fmla="*/ 2 h 8"/>
                  <a:gd name="T52" fmla="*/ 6 w 8"/>
                  <a:gd name="T53" fmla="*/ 4 h 8"/>
                  <a:gd name="T54" fmla="*/ 6 w 8"/>
                  <a:gd name="T55" fmla="*/ 3 h 8"/>
                  <a:gd name="T56" fmla="*/ 5 w 8"/>
                  <a:gd name="T57" fmla="*/ 2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7 w 8"/>
                  <a:gd name="T65" fmla="*/ 2 h 8"/>
                  <a:gd name="T66" fmla="*/ 7 w 8"/>
                  <a:gd name="T67" fmla="*/ 3 h 8"/>
                  <a:gd name="T68" fmla="*/ 8 w 8"/>
                  <a:gd name="T69" fmla="*/ 4 h 8"/>
                  <a:gd name="T70" fmla="*/ 7 w 8"/>
                  <a:gd name="T71" fmla="*/ 2 h 8"/>
                  <a:gd name="T72" fmla="*/ 8 w 8"/>
                  <a:gd name="T7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2298"/>
              <p:cNvSpPr>
                <a:spLocks/>
              </p:cNvSpPr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300"/>
              <p:cNvSpPr>
                <a:spLocks/>
              </p:cNvSpPr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2301"/>
              <p:cNvSpPr>
                <a:spLocks/>
              </p:cNvSpPr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2303"/>
              <p:cNvSpPr>
                <a:spLocks/>
              </p:cNvSpPr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3 w 5"/>
                  <a:gd name="T5" fmla="*/ 3 h 6"/>
                  <a:gd name="T6" fmla="*/ 1 w 5"/>
                  <a:gd name="T7" fmla="*/ 1 h 6"/>
                  <a:gd name="T8" fmla="*/ 2 w 5"/>
                  <a:gd name="T9" fmla="*/ 3 h 6"/>
                  <a:gd name="T10" fmla="*/ 1 w 5"/>
                  <a:gd name="T11" fmla="*/ 3 h 6"/>
                  <a:gd name="T12" fmla="*/ 2 w 5"/>
                  <a:gd name="T13" fmla="*/ 5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2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4 h 6"/>
                  <a:gd name="T44" fmla="*/ 3 w 5"/>
                  <a:gd name="T45" fmla="*/ 4 h 6"/>
                  <a:gd name="T46" fmla="*/ 4 w 5"/>
                  <a:gd name="T47" fmla="*/ 4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3 h 6"/>
                  <a:gd name="T54" fmla="*/ 4 w 5"/>
                  <a:gd name="T55" fmla="*/ 3 h 6"/>
                  <a:gd name="T56" fmla="*/ 4 w 5"/>
                  <a:gd name="T57" fmla="*/ 2 h 6"/>
                  <a:gd name="T58" fmla="*/ 4 w 5"/>
                  <a:gd name="T59" fmla="*/ 2 h 6"/>
                  <a:gd name="T60" fmla="*/ 3 w 5"/>
                  <a:gd name="T61" fmla="*/ 2 h 6"/>
                  <a:gd name="T62" fmla="*/ 4 w 5"/>
                  <a:gd name="T63" fmla="*/ 2 h 6"/>
                  <a:gd name="T64" fmla="*/ 2 w 5"/>
                  <a:gd name="T65" fmla="*/ 1 h 6"/>
                  <a:gd name="T66" fmla="*/ 3 w 5"/>
                  <a:gd name="T67" fmla="*/ 2 h 6"/>
                  <a:gd name="T68" fmla="*/ 2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304"/>
              <p:cNvSpPr>
                <a:spLocks/>
              </p:cNvSpPr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305"/>
              <p:cNvSpPr>
                <a:spLocks/>
              </p:cNvSpPr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2 w 5"/>
                  <a:gd name="T1" fmla="*/ 4 h 6"/>
                  <a:gd name="T2" fmla="*/ 3 w 5"/>
                  <a:gd name="T3" fmla="*/ 4 h 6"/>
                  <a:gd name="T4" fmla="*/ 1 w 5"/>
                  <a:gd name="T5" fmla="*/ 3 h 6"/>
                  <a:gd name="T6" fmla="*/ 1 w 5"/>
                  <a:gd name="T7" fmla="*/ 2 h 6"/>
                  <a:gd name="T8" fmla="*/ 3 w 5"/>
                  <a:gd name="T9" fmla="*/ 3 h 6"/>
                  <a:gd name="T10" fmla="*/ 3 w 5"/>
                  <a:gd name="T11" fmla="*/ 3 h 6"/>
                  <a:gd name="T12" fmla="*/ 2 w 5"/>
                  <a:gd name="T13" fmla="*/ 3 h 6"/>
                  <a:gd name="T14" fmla="*/ 2 w 5"/>
                  <a:gd name="T15" fmla="*/ 2 h 6"/>
                  <a:gd name="T16" fmla="*/ 2 w 5"/>
                  <a:gd name="T17" fmla="*/ 2 h 6"/>
                  <a:gd name="T18" fmla="*/ 4 w 5"/>
                  <a:gd name="T19" fmla="*/ 3 h 6"/>
                  <a:gd name="T20" fmla="*/ 0 w 5"/>
                  <a:gd name="T21" fmla="*/ 0 h 6"/>
                  <a:gd name="T22" fmla="*/ 1 w 5"/>
                  <a:gd name="T23" fmla="*/ 1 h 6"/>
                  <a:gd name="T24" fmla="*/ 2 w 5"/>
                  <a:gd name="T25" fmla="*/ 1 h 6"/>
                  <a:gd name="T26" fmla="*/ 2 w 5"/>
                  <a:gd name="T27" fmla="*/ 1 h 6"/>
                  <a:gd name="T28" fmla="*/ 1 w 5"/>
                  <a:gd name="T29" fmla="*/ 1 h 6"/>
                  <a:gd name="T30" fmla="*/ 0 w 5"/>
                  <a:gd name="T31" fmla="*/ 3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3 w 5"/>
                  <a:gd name="T41" fmla="*/ 5 h 6"/>
                  <a:gd name="T42" fmla="*/ 4 w 5"/>
                  <a:gd name="T43" fmla="*/ 5 h 6"/>
                  <a:gd name="T44" fmla="*/ 4 w 5"/>
                  <a:gd name="T45" fmla="*/ 5 h 6"/>
                  <a:gd name="T46" fmla="*/ 2 w 5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2306"/>
              <p:cNvSpPr>
                <a:spLocks/>
              </p:cNvSpPr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2307"/>
              <p:cNvSpPr>
                <a:spLocks/>
              </p:cNvSpPr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2308"/>
              <p:cNvSpPr>
                <a:spLocks/>
              </p:cNvSpPr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2309"/>
              <p:cNvSpPr>
                <a:spLocks/>
              </p:cNvSpPr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5" name="Freeform 2311"/>
            <p:cNvSpPr>
              <a:spLocks/>
            </p:cNvSpPr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5 w 6"/>
                <a:gd name="T11" fmla="*/ 5 h 7"/>
                <a:gd name="T12" fmla="*/ 4 w 6"/>
                <a:gd name="T13" fmla="*/ 4 h 7"/>
                <a:gd name="T14" fmla="*/ 6 w 6"/>
                <a:gd name="T15" fmla="*/ 4 h 7"/>
                <a:gd name="T16" fmla="*/ 3 w 6"/>
                <a:gd name="T17" fmla="*/ 4 h 7"/>
                <a:gd name="T18" fmla="*/ 4 w 6"/>
                <a:gd name="T19" fmla="*/ 3 h 7"/>
                <a:gd name="T20" fmla="*/ 4 w 6"/>
                <a:gd name="T21" fmla="*/ 3 h 7"/>
                <a:gd name="T22" fmla="*/ 4 w 6"/>
                <a:gd name="T23" fmla="*/ 3 h 7"/>
                <a:gd name="T24" fmla="*/ 5 w 6"/>
                <a:gd name="T25" fmla="*/ 3 h 7"/>
                <a:gd name="T26" fmla="*/ 5 w 6"/>
                <a:gd name="T27" fmla="*/ 2 h 7"/>
                <a:gd name="T28" fmla="*/ 6 w 6"/>
                <a:gd name="T29" fmla="*/ 2 h 7"/>
                <a:gd name="T30" fmla="*/ 6 w 6"/>
                <a:gd name="T31" fmla="*/ 2 h 7"/>
                <a:gd name="T32" fmla="*/ 3 w 6"/>
                <a:gd name="T33" fmla="*/ 3 h 7"/>
                <a:gd name="T34" fmla="*/ 3 w 6"/>
                <a:gd name="T35" fmla="*/ 4 h 7"/>
                <a:gd name="T36" fmla="*/ 4 w 6"/>
                <a:gd name="T37" fmla="*/ 2 h 7"/>
                <a:gd name="T38" fmla="*/ 5 w 6"/>
                <a:gd name="T39" fmla="*/ 2 h 7"/>
                <a:gd name="T40" fmla="*/ 4 w 6"/>
                <a:gd name="T41" fmla="*/ 3 h 7"/>
                <a:gd name="T42" fmla="*/ 4 w 6"/>
                <a:gd name="T43" fmla="*/ 3 h 7"/>
                <a:gd name="T44" fmla="*/ 4 w 6"/>
                <a:gd name="T45" fmla="*/ 4 h 7"/>
                <a:gd name="T46" fmla="*/ 5 w 6"/>
                <a:gd name="T47" fmla="*/ 2 h 7"/>
                <a:gd name="T48" fmla="*/ 6 w 6"/>
                <a:gd name="T49" fmla="*/ 3 h 7"/>
                <a:gd name="T50" fmla="*/ 6 w 6"/>
                <a:gd name="T51" fmla="*/ 1 h 7"/>
                <a:gd name="T52" fmla="*/ 4 w 6"/>
                <a:gd name="T53" fmla="*/ 0 h 7"/>
                <a:gd name="T54" fmla="*/ 4 w 6"/>
                <a:gd name="T55" fmla="*/ 2 h 7"/>
                <a:gd name="T56" fmla="*/ 2 w 6"/>
                <a:gd name="T57" fmla="*/ 2 h 7"/>
                <a:gd name="T58" fmla="*/ 4 w 6"/>
                <a:gd name="T59" fmla="*/ 2 h 7"/>
                <a:gd name="T60" fmla="*/ 2 w 6"/>
                <a:gd name="T61" fmla="*/ 2 h 7"/>
                <a:gd name="T62" fmla="*/ 4 w 6"/>
                <a:gd name="T63" fmla="*/ 2 h 7"/>
                <a:gd name="T64" fmla="*/ 2 w 6"/>
                <a:gd name="T65" fmla="*/ 2 h 7"/>
                <a:gd name="T66" fmla="*/ 2 w 6"/>
                <a:gd name="T67" fmla="*/ 5 h 7"/>
                <a:gd name="T68" fmla="*/ 3 w 6"/>
                <a:gd name="T69" fmla="*/ 5 h 7"/>
                <a:gd name="T70" fmla="*/ 3 w 6"/>
                <a:gd name="T71" fmla="*/ 6 h 7"/>
                <a:gd name="T72" fmla="*/ 4 w 6"/>
                <a:gd name="T73" fmla="*/ 6 h 7"/>
                <a:gd name="T74" fmla="*/ 1 w 6"/>
                <a:gd name="T75" fmla="*/ 5 h 7"/>
                <a:gd name="T76" fmla="*/ 2 w 6"/>
                <a:gd name="T77" fmla="*/ 6 h 7"/>
                <a:gd name="T78" fmla="*/ 2 w 6"/>
                <a:gd name="T79" fmla="*/ 6 h 7"/>
                <a:gd name="T80" fmla="*/ 2 w 6"/>
                <a:gd name="T81" fmla="*/ 6 h 7"/>
                <a:gd name="T82" fmla="*/ 4 w 6"/>
                <a:gd name="T83" fmla="*/ 7 h 7"/>
                <a:gd name="T84" fmla="*/ 6 w 6"/>
                <a:gd name="T85" fmla="*/ 6 h 7"/>
                <a:gd name="T86" fmla="*/ 4 w 6"/>
                <a:gd name="T8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312"/>
            <p:cNvSpPr>
              <a:spLocks/>
            </p:cNvSpPr>
            <p:nvPr/>
          </p:nvSpPr>
          <p:spPr bwMode="auto">
            <a:xfrm>
              <a:off x="885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313"/>
            <p:cNvSpPr>
              <a:spLocks/>
            </p:cNvSpPr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316"/>
            <p:cNvSpPr>
              <a:spLocks/>
            </p:cNvSpPr>
            <p:nvPr/>
          </p:nvSpPr>
          <p:spPr bwMode="auto">
            <a:xfrm>
              <a:off x="89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317"/>
            <p:cNvSpPr>
              <a:spLocks/>
            </p:cNvSpPr>
            <p:nvPr/>
          </p:nvSpPr>
          <p:spPr bwMode="auto">
            <a:xfrm>
              <a:off x="90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318"/>
            <p:cNvSpPr>
              <a:spLocks/>
            </p:cNvSpPr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7 w 11"/>
                <a:gd name="T7" fmla="*/ 1 h 11"/>
                <a:gd name="T8" fmla="*/ 7 w 11"/>
                <a:gd name="T9" fmla="*/ 3 h 11"/>
                <a:gd name="T10" fmla="*/ 6 w 11"/>
                <a:gd name="T11" fmla="*/ 3 h 11"/>
                <a:gd name="T12" fmla="*/ 6 w 11"/>
                <a:gd name="T13" fmla="*/ 5 h 11"/>
                <a:gd name="T14" fmla="*/ 6 w 11"/>
                <a:gd name="T15" fmla="*/ 5 h 11"/>
                <a:gd name="T16" fmla="*/ 5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5 w 11"/>
                <a:gd name="T23" fmla="*/ 7 h 11"/>
                <a:gd name="T24" fmla="*/ 4 w 11"/>
                <a:gd name="T25" fmla="*/ 7 h 11"/>
                <a:gd name="T26" fmla="*/ 3 w 11"/>
                <a:gd name="T27" fmla="*/ 7 h 11"/>
                <a:gd name="T28" fmla="*/ 3 w 11"/>
                <a:gd name="T29" fmla="*/ 8 h 11"/>
                <a:gd name="T30" fmla="*/ 3 w 11"/>
                <a:gd name="T31" fmla="*/ 9 h 11"/>
                <a:gd name="T32" fmla="*/ 2 w 11"/>
                <a:gd name="T33" fmla="*/ 8 h 11"/>
                <a:gd name="T34" fmla="*/ 2 w 11"/>
                <a:gd name="T35" fmla="*/ 8 h 11"/>
                <a:gd name="T36" fmla="*/ 0 w 11"/>
                <a:gd name="T37" fmla="*/ 8 h 11"/>
                <a:gd name="T38" fmla="*/ 1 w 11"/>
                <a:gd name="T39" fmla="*/ 9 h 11"/>
                <a:gd name="T40" fmla="*/ 1 w 11"/>
                <a:gd name="T41" fmla="*/ 8 h 11"/>
                <a:gd name="T42" fmla="*/ 1 w 11"/>
                <a:gd name="T43" fmla="*/ 11 h 11"/>
                <a:gd name="T44" fmla="*/ 2 w 11"/>
                <a:gd name="T45" fmla="*/ 11 h 11"/>
                <a:gd name="T46" fmla="*/ 2 w 11"/>
                <a:gd name="T47" fmla="*/ 11 h 11"/>
                <a:gd name="T48" fmla="*/ 3 w 11"/>
                <a:gd name="T49" fmla="*/ 11 h 11"/>
                <a:gd name="T50" fmla="*/ 4 w 11"/>
                <a:gd name="T51" fmla="*/ 11 h 11"/>
                <a:gd name="T52" fmla="*/ 5 w 11"/>
                <a:gd name="T53" fmla="*/ 10 h 11"/>
                <a:gd name="T54" fmla="*/ 5 w 11"/>
                <a:gd name="T55" fmla="*/ 10 h 11"/>
                <a:gd name="T56" fmla="*/ 5 w 11"/>
                <a:gd name="T57" fmla="*/ 10 h 11"/>
                <a:gd name="T58" fmla="*/ 6 w 11"/>
                <a:gd name="T59" fmla="*/ 9 h 11"/>
                <a:gd name="T60" fmla="*/ 6 w 11"/>
                <a:gd name="T61" fmla="*/ 8 h 11"/>
                <a:gd name="T62" fmla="*/ 7 w 11"/>
                <a:gd name="T63" fmla="*/ 9 h 11"/>
                <a:gd name="T64" fmla="*/ 8 w 11"/>
                <a:gd name="T65" fmla="*/ 8 h 11"/>
                <a:gd name="T66" fmla="*/ 7 w 11"/>
                <a:gd name="T67" fmla="*/ 7 h 11"/>
                <a:gd name="T68" fmla="*/ 7 w 11"/>
                <a:gd name="T69" fmla="*/ 6 h 11"/>
                <a:gd name="T70" fmla="*/ 8 w 11"/>
                <a:gd name="T71" fmla="*/ 5 h 11"/>
                <a:gd name="T72" fmla="*/ 8 w 11"/>
                <a:gd name="T73" fmla="*/ 5 h 11"/>
                <a:gd name="T74" fmla="*/ 9 w 11"/>
                <a:gd name="T75" fmla="*/ 3 h 11"/>
                <a:gd name="T76" fmla="*/ 7 w 11"/>
                <a:gd name="T77" fmla="*/ 3 h 11"/>
                <a:gd name="T78" fmla="*/ 9 w 11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319"/>
            <p:cNvSpPr>
              <a:spLocks/>
            </p:cNvSpPr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321"/>
            <p:cNvSpPr>
              <a:spLocks/>
            </p:cNvSpPr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322"/>
            <p:cNvSpPr>
              <a:spLocks/>
            </p:cNvSpPr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323"/>
            <p:cNvSpPr>
              <a:spLocks/>
            </p:cNvSpPr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4 w 6"/>
                <a:gd name="T1" fmla="*/ 1 h 7"/>
                <a:gd name="T2" fmla="*/ 3 w 6"/>
                <a:gd name="T3" fmla="*/ 1 h 7"/>
                <a:gd name="T4" fmla="*/ 4 w 6"/>
                <a:gd name="T5" fmla="*/ 1 h 7"/>
                <a:gd name="T6" fmla="*/ 2 w 6"/>
                <a:gd name="T7" fmla="*/ 1 h 7"/>
                <a:gd name="T8" fmla="*/ 3 w 6"/>
                <a:gd name="T9" fmla="*/ 3 h 7"/>
                <a:gd name="T10" fmla="*/ 2 w 6"/>
                <a:gd name="T11" fmla="*/ 3 h 7"/>
                <a:gd name="T12" fmla="*/ 3 w 6"/>
                <a:gd name="T13" fmla="*/ 4 h 7"/>
                <a:gd name="T14" fmla="*/ 2 w 6"/>
                <a:gd name="T15" fmla="*/ 4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5 h 7"/>
                <a:gd name="T22" fmla="*/ 3 w 6"/>
                <a:gd name="T23" fmla="*/ 5 h 7"/>
                <a:gd name="T24" fmla="*/ 3 w 6"/>
                <a:gd name="T25" fmla="*/ 5 h 7"/>
                <a:gd name="T26" fmla="*/ 3 w 6"/>
                <a:gd name="T27" fmla="*/ 5 h 7"/>
                <a:gd name="T28" fmla="*/ 3 w 6"/>
                <a:gd name="T29" fmla="*/ 6 h 7"/>
                <a:gd name="T30" fmla="*/ 2 w 6"/>
                <a:gd name="T31" fmla="*/ 5 h 7"/>
                <a:gd name="T32" fmla="*/ 3 w 6"/>
                <a:gd name="T33" fmla="*/ 7 h 7"/>
                <a:gd name="T34" fmla="*/ 4 w 6"/>
                <a:gd name="T35" fmla="*/ 7 h 7"/>
                <a:gd name="T36" fmla="*/ 4 w 6"/>
                <a:gd name="T37" fmla="*/ 6 h 7"/>
                <a:gd name="T38" fmla="*/ 4 w 6"/>
                <a:gd name="T39" fmla="*/ 6 h 7"/>
                <a:gd name="T40" fmla="*/ 3 w 6"/>
                <a:gd name="T41" fmla="*/ 5 h 7"/>
                <a:gd name="T42" fmla="*/ 5 w 6"/>
                <a:gd name="T43" fmla="*/ 6 h 7"/>
                <a:gd name="T44" fmla="*/ 6 w 6"/>
                <a:gd name="T45" fmla="*/ 6 h 7"/>
                <a:gd name="T46" fmla="*/ 6 w 6"/>
                <a:gd name="T47" fmla="*/ 6 h 7"/>
                <a:gd name="T48" fmla="*/ 5 w 6"/>
                <a:gd name="T49" fmla="*/ 5 h 7"/>
                <a:gd name="T50" fmla="*/ 5 w 6"/>
                <a:gd name="T51" fmla="*/ 5 h 7"/>
                <a:gd name="T52" fmla="*/ 3 w 6"/>
                <a:gd name="T53" fmla="*/ 5 h 7"/>
                <a:gd name="T54" fmla="*/ 3 w 6"/>
                <a:gd name="T55" fmla="*/ 5 h 7"/>
                <a:gd name="T56" fmla="*/ 4 w 6"/>
                <a:gd name="T57" fmla="*/ 5 h 7"/>
                <a:gd name="T58" fmla="*/ 4 w 6"/>
                <a:gd name="T59" fmla="*/ 5 h 7"/>
                <a:gd name="T60" fmla="*/ 5 w 6"/>
                <a:gd name="T61" fmla="*/ 5 h 7"/>
                <a:gd name="T62" fmla="*/ 4 w 6"/>
                <a:gd name="T63" fmla="*/ 4 h 7"/>
                <a:gd name="T64" fmla="*/ 4 w 6"/>
                <a:gd name="T65" fmla="*/ 3 h 7"/>
                <a:gd name="T66" fmla="*/ 5 w 6"/>
                <a:gd name="T67" fmla="*/ 4 h 7"/>
                <a:gd name="T68" fmla="*/ 4 w 6"/>
                <a:gd name="T69" fmla="*/ 3 h 7"/>
                <a:gd name="T70" fmla="*/ 5 w 6"/>
                <a:gd name="T71" fmla="*/ 2 h 7"/>
                <a:gd name="T72" fmla="*/ 4 w 6"/>
                <a:gd name="T73" fmla="*/ 2 h 7"/>
                <a:gd name="T74" fmla="*/ 4 w 6"/>
                <a:gd name="T75" fmla="*/ 2 h 7"/>
                <a:gd name="T76" fmla="*/ 4 w 6"/>
                <a:gd name="T77" fmla="*/ 2 h 7"/>
                <a:gd name="T78" fmla="*/ 3 w 6"/>
                <a:gd name="T79" fmla="*/ 1 h 7"/>
                <a:gd name="T80" fmla="*/ 4 w 6"/>
                <a:gd name="T8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324"/>
            <p:cNvSpPr>
              <a:spLocks/>
            </p:cNvSpPr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325"/>
            <p:cNvSpPr>
              <a:spLocks/>
            </p:cNvSpPr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4 w 5"/>
                <a:gd name="T19" fmla="*/ 2 h 2"/>
                <a:gd name="T20" fmla="*/ 2 w 5"/>
                <a:gd name="T21" fmla="*/ 2 h 2"/>
                <a:gd name="T22" fmla="*/ 3 w 5"/>
                <a:gd name="T23" fmla="*/ 1 h 2"/>
                <a:gd name="T24" fmla="*/ 4 w 5"/>
                <a:gd name="T25" fmla="*/ 1 h 2"/>
                <a:gd name="T26" fmla="*/ 3 w 5"/>
                <a:gd name="T27" fmla="*/ 1 h 2"/>
                <a:gd name="T28" fmla="*/ 2 w 5"/>
                <a:gd name="T29" fmla="*/ 1 h 2"/>
                <a:gd name="T30" fmla="*/ 4 w 5"/>
                <a:gd name="T31" fmla="*/ 1 h 2"/>
                <a:gd name="T32" fmla="*/ 3 w 5"/>
                <a:gd name="T33" fmla="*/ 0 h 2"/>
                <a:gd name="T34" fmla="*/ 1 w 5"/>
                <a:gd name="T35" fmla="*/ 0 h 2"/>
                <a:gd name="T36" fmla="*/ 2 w 5"/>
                <a:gd name="T37" fmla="*/ 0 h 2"/>
                <a:gd name="T38" fmla="*/ 3 w 5"/>
                <a:gd name="T39" fmla="*/ 0 h 2"/>
                <a:gd name="T40" fmla="*/ 1 w 5"/>
                <a:gd name="T41" fmla="*/ 1 h 2"/>
                <a:gd name="T42" fmla="*/ 2 w 5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327"/>
            <p:cNvSpPr>
              <a:spLocks/>
            </p:cNvSpPr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328"/>
            <p:cNvSpPr>
              <a:spLocks/>
            </p:cNvSpPr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2 w 3"/>
                <a:gd name="T7" fmla="*/ 2 h 3"/>
                <a:gd name="T8" fmla="*/ 1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329"/>
            <p:cNvSpPr>
              <a:spLocks/>
            </p:cNvSpPr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330"/>
            <p:cNvSpPr>
              <a:spLocks/>
            </p:cNvSpPr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331"/>
            <p:cNvSpPr>
              <a:spLocks/>
            </p:cNvSpPr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332"/>
            <p:cNvSpPr>
              <a:spLocks/>
            </p:cNvSpPr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1 w 2"/>
                <a:gd name="T9" fmla="*/ 2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333"/>
            <p:cNvSpPr>
              <a:spLocks/>
            </p:cNvSpPr>
            <p:nvPr/>
          </p:nvSpPr>
          <p:spPr bwMode="auto">
            <a:xfrm>
              <a:off x="888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335"/>
            <p:cNvSpPr>
              <a:spLocks/>
            </p:cNvSpPr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336"/>
            <p:cNvSpPr>
              <a:spLocks/>
            </p:cNvSpPr>
            <p:nvPr/>
          </p:nvSpPr>
          <p:spPr bwMode="auto">
            <a:xfrm>
              <a:off x="892" y="3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337"/>
            <p:cNvSpPr>
              <a:spLocks/>
            </p:cNvSpPr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0 h 4"/>
                <a:gd name="T14" fmla="*/ 0 w 2"/>
                <a:gd name="T15" fmla="*/ 2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3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339"/>
            <p:cNvSpPr>
              <a:spLocks/>
            </p:cNvSpPr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1 w 2"/>
                <a:gd name="T9" fmla="*/ 1 h 4"/>
                <a:gd name="T10" fmla="*/ 2 w 2"/>
                <a:gd name="T11" fmla="*/ 3 h 4"/>
                <a:gd name="T12" fmla="*/ 1 w 2"/>
                <a:gd name="T13" fmla="*/ 3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0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340"/>
            <p:cNvSpPr>
              <a:spLocks/>
            </p:cNvSpPr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341"/>
            <p:cNvSpPr>
              <a:spLocks/>
            </p:cNvSpPr>
            <p:nvPr/>
          </p:nvSpPr>
          <p:spPr bwMode="auto">
            <a:xfrm>
              <a:off x="895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342"/>
            <p:cNvSpPr>
              <a:spLocks/>
            </p:cNvSpPr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343"/>
            <p:cNvSpPr>
              <a:spLocks/>
            </p:cNvSpPr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2 w 5"/>
                <a:gd name="T1" fmla="*/ 5 h 7"/>
                <a:gd name="T2" fmla="*/ 2 w 5"/>
                <a:gd name="T3" fmla="*/ 5 h 7"/>
                <a:gd name="T4" fmla="*/ 2 w 5"/>
                <a:gd name="T5" fmla="*/ 4 h 7"/>
                <a:gd name="T6" fmla="*/ 2 w 5"/>
                <a:gd name="T7" fmla="*/ 2 h 7"/>
                <a:gd name="T8" fmla="*/ 2 w 5"/>
                <a:gd name="T9" fmla="*/ 3 h 7"/>
                <a:gd name="T10" fmla="*/ 2 w 5"/>
                <a:gd name="T11" fmla="*/ 2 h 7"/>
                <a:gd name="T12" fmla="*/ 1 w 5"/>
                <a:gd name="T13" fmla="*/ 2 h 7"/>
                <a:gd name="T14" fmla="*/ 1 w 5"/>
                <a:gd name="T15" fmla="*/ 3 h 7"/>
                <a:gd name="T16" fmla="*/ 0 w 5"/>
                <a:gd name="T17" fmla="*/ 3 h 7"/>
                <a:gd name="T18" fmla="*/ 2 w 5"/>
                <a:gd name="T19" fmla="*/ 4 h 7"/>
                <a:gd name="T20" fmla="*/ 1 w 5"/>
                <a:gd name="T21" fmla="*/ 4 h 7"/>
                <a:gd name="T22" fmla="*/ 1 w 5"/>
                <a:gd name="T23" fmla="*/ 4 h 7"/>
                <a:gd name="T24" fmla="*/ 0 w 5"/>
                <a:gd name="T25" fmla="*/ 4 h 7"/>
                <a:gd name="T26" fmla="*/ 2 w 5"/>
                <a:gd name="T27" fmla="*/ 5 h 7"/>
                <a:gd name="T28" fmla="*/ 0 w 5"/>
                <a:gd name="T29" fmla="*/ 4 h 7"/>
                <a:gd name="T30" fmla="*/ 1 w 5"/>
                <a:gd name="T31" fmla="*/ 5 h 7"/>
                <a:gd name="T32" fmla="*/ 2 w 5"/>
                <a:gd name="T33" fmla="*/ 6 h 7"/>
                <a:gd name="T34" fmla="*/ 2 w 5"/>
                <a:gd name="T35" fmla="*/ 7 h 7"/>
                <a:gd name="T36" fmla="*/ 2 w 5"/>
                <a:gd name="T37" fmla="*/ 4 h 7"/>
                <a:gd name="T38" fmla="*/ 2 w 5"/>
                <a:gd name="T39" fmla="*/ 4 h 7"/>
                <a:gd name="T40" fmla="*/ 4 w 5"/>
                <a:gd name="T41" fmla="*/ 3 h 7"/>
                <a:gd name="T42" fmla="*/ 2 w 5"/>
                <a:gd name="T43" fmla="*/ 2 h 7"/>
                <a:gd name="T44" fmla="*/ 0 w 5"/>
                <a:gd name="T45" fmla="*/ 4 h 7"/>
                <a:gd name="T46" fmla="*/ 0 w 5"/>
                <a:gd name="T47" fmla="*/ 4 h 7"/>
                <a:gd name="T48" fmla="*/ 0 w 5"/>
                <a:gd name="T49" fmla="*/ 5 h 7"/>
                <a:gd name="T50" fmla="*/ 1 w 5"/>
                <a:gd name="T51" fmla="*/ 3 h 7"/>
                <a:gd name="T52" fmla="*/ 1 w 5"/>
                <a:gd name="T53" fmla="*/ 5 h 7"/>
                <a:gd name="T54" fmla="*/ 1 w 5"/>
                <a:gd name="T55" fmla="*/ 4 h 7"/>
                <a:gd name="T56" fmla="*/ 1 w 5"/>
                <a:gd name="T57" fmla="*/ 4 h 7"/>
                <a:gd name="T58" fmla="*/ 1 w 5"/>
                <a:gd name="T59" fmla="*/ 5 h 7"/>
                <a:gd name="T60" fmla="*/ 1 w 5"/>
                <a:gd name="T61" fmla="*/ 4 h 7"/>
                <a:gd name="T62" fmla="*/ 1 w 5"/>
                <a:gd name="T63" fmla="*/ 3 h 7"/>
                <a:gd name="T64" fmla="*/ 2 w 5"/>
                <a:gd name="T65" fmla="*/ 4 h 7"/>
                <a:gd name="T66" fmla="*/ 2 w 5"/>
                <a:gd name="T67" fmla="*/ 5 h 7"/>
                <a:gd name="T68" fmla="*/ 2 w 5"/>
                <a:gd name="T69" fmla="*/ 6 h 7"/>
                <a:gd name="T70" fmla="*/ 2 w 5"/>
                <a:gd name="T71" fmla="*/ 4 h 7"/>
                <a:gd name="T72" fmla="*/ 2 w 5"/>
                <a:gd name="T7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345"/>
            <p:cNvSpPr>
              <a:spLocks/>
            </p:cNvSpPr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347"/>
            <p:cNvSpPr>
              <a:spLocks/>
            </p:cNvSpPr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348"/>
            <p:cNvSpPr>
              <a:spLocks/>
            </p:cNvSpPr>
            <p:nvPr/>
          </p:nvSpPr>
          <p:spPr bwMode="auto">
            <a:xfrm>
              <a:off x="902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350"/>
            <p:cNvSpPr>
              <a:spLocks/>
            </p:cNvSpPr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1 h 6"/>
                <a:gd name="T4" fmla="*/ 2 w 3"/>
                <a:gd name="T5" fmla="*/ 3 h 6"/>
                <a:gd name="T6" fmla="*/ 2 w 3"/>
                <a:gd name="T7" fmla="*/ 1 h 6"/>
                <a:gd name="T8" fmla="*/ 1 w 3"/>
                <a:gd name="T9" fmla="*/ 3 h 6"/>
                <a:gd name="T10" fmla="*/ 1 w 3"/>
                <a:gd name="T11" fmla="*/ 2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1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4 h 6"/>
                <a:gd name="T26" fmla="*/ 1 w 3"/>
                <a:gd name="T27" fmla="*/ 5 h 6"/>
                <a:gd name="T28" fmla="*/ 1 w 3"/>
                <a:gd name="T29" fmla="*/ 4 h 6"/>
                <a:gd name="T30" fmla="*/ 1 w 3"/>
                <a:gd name="T31" fmla="*/ 5 h 6"/>
                <a:gd name="T32" fmla="*/ 1 w 3"/>
                <a:gd name="T33" fmla="*/ 5 h 6"/>
                <a:gd name="T34" fmla="*/ 1 w 3"/>
                <a:gd name="T35" fmla="*/ 5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4 h 6"/>
                <a:gd name="T42" fmla="*/ 2 w 3"/>
                <a:gd name="T43" fmla="*/ 5 h 6"/>
                <a:gd name="T44" fmla="*/ 2 w 3"/>
                <a:gd name="T45" fmla="*/ 4 h 6"/>
                <a:gd name="T46" fmla="*/ 2 w 3"/>
                <a:gd name="T47" fmla="*/ 5 h 6"/>
                <a:gd name="T48" fmla="*/ 1 w 3"/>
                <a:gd name="T49" fmla="*/ 3 h 6"/>
                <a:gd name="T50" fmla="*/ 2 w 3"/>
                <a:gd name="T51" fmla="*/ 5 h 6"/>
                <a:gd name="T52" fmla="*/ 2 w 3"/>
                <a:gd name="T53" fmla="*/ 4 h 6"/>
                <a:gd name="T54" fmla="*/ 2 w 3"/>
                <a:gd name="T55" fmla="*/ 5 h 6"/>
                <a:gd name="T56" fmla="*/ 3 w 3"/>
                <a:gd name="T57" fmla="*/ 4 h 6"/>
                <a:gd name="T58" fmla="*/ 2 w 3"/>
                <a:gd name="T59" fmla="*/ 3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2 h 6"/>
                <a:gd name="T66" fmla="*/ 2 w 3"/>
                <a:gd name="T67" fmla="*/ 3 h 6"/>
                <a:gd name="T68" fmla="*/ 2 w 3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351"/>
            <p:cNvSpPr>
              <a:spLocks/>
            </p:cNvSpPr>
            <p:nvPr/>
          </p:nvSpPr>
          <p:spPr bwMode="auto">
            <a:xfrm>
              <a:off x="899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352"/>
            <p:cNvSpPr>
              <a:spLocks/>
            </p:cNvSpPr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1 w 2"/>
                <a:gd name="T1" fmla="*/ 4 h 7"/>
                <a:gd name="T2" fmla="*/ 2 w 2"/>
                <a:gd name="T3" fmla="*/ 5 h 7"/>
                <a:gd name="T4" fmla="*/ 1 w 2"/>
                <a:gd name="T5" fmla="*/ 3 h 7"/>
                <a:gd name="T6" fmla="*/ 1 w 2"/>
                <a:gd name="T7" fmla="*/ 2 h 7"/>
                <a:gd name="T8" fmla="*/ 2 w 2"/>
                <a:gd name="T9" fmla="*/ 4 h 7"/>
                <a:gd name="T10" fmla="*/ 2 w 2"/>
                <a:gd name="T11" fmla="*/ 5 h 7"/>
                <a:gd name="T12" fmla="*/ 1 w 2"/>
                <a:gd name="T13" fmla="*/ 3 h 7"/>
                <a:gd name="T14" fmla="*/ 1 w 2"/>
                <a:gd name="T15" fmla="*/ 3 h 7"/>
                <a:gd name="T16" fmla="*/ 1 w 2"/>
                <a:gd name="T17" fmla="*/ 3 h 7"/>
                <a:gd name="T18" fmla="*/ 2 w 2"/>
                <a:gd name="T19" fmla="*/ 4 h 7"/>
                <a:gd name="T20" fmla="*/ 1 w 2"/>
                <a:gd name="T21" fmla="*/ 1 h 7"/>
                <a:gd name="T22" fmla="*/ 1 w 2"/>
                <a:gd name="T23" fmla="*/ 1 h 7"/>
                <a:gd name="T24" fmla="*/ 2 w 2"/>
                <a:gd name="T25" fmla="*/ 3 h 7"/>
                <a:gd name="T26" fmla="*/ 1 w 2"/>
                <a:gd name="T27" fmla="*/ 2 h 7"/>
                <a:gd name="T28" fmla="*/ 1 w 2"/>
                <a:gd name="T29" fmla="*/ 1 h 7"/>
                <a:gd name="T30" fmla="*/ 0 w 2"/>
                <a:gd name="T31" fmla="*/ 2 h 7"/>
                <a:gd name="T32" fmla="*/ 0 w 2"/>
                <a:gd name="T33" fmla="*/ 2 h 7"/>
                <a:gd name="T34" fmla="*/ 1 w 2"/>
                <a:gd name="T35" fmla="*/ 3 h 7"/>
                <a:gd name="T36" fmla="*/ 1 w 2"/>
                <a:gd name="T37" fmla="*/ 4 h 7"/>
                <a:gd name="T38" fmla="*/ 1 w 2"/>
                <a:gd name="T39" fmla="*/ 4 h 7"/>
                <a:gd name="T40" fmla="*/ 1 w 2"/>
                <a:gd name="T41" fmla="*/ 5 h 7"/>
                <a:gd name="T42" fmla="*/ 1 w 2"/>
                <a:gd name="T43" fmla="*/ 6 h 7"/>
                <a:gd name="T44" fmla="*/ 2 w 2"/>
                <a:gd name="T45" fmla="*/ 6 h 7"/>
                <a:gd name="T46" fmla="*/ 1 w 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353"/>
            <p:cNvSpPr>
              <a:spLocks/>
            </p:cNvSpPr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354"/>
            <p:cNvSpPr>
              <a:spLocks/>
            </p:cNvSpPr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355"/>
            <p:cNvSpPr>
              <a:spLocks/>
            </p:cNvSpPr>
            <p:nvPr/>
          </p:nvSpPr>
          <p:spPr bwMode="auto">
            <a:xfrm>
              <a:off x="907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356"/>
            <p:cNvSpPr>
              <a:spLocks/>
            </p:cNvSpPr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357"/>
            <p:cNvSpPr>
              <a:spLocks/>
            </p:cNvSpPr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1 w 5"/>
                <a:gd name="T1" fmla="*/ 4 h 6"/>
                <a:gd name="T2" fmla="*/ 1 w 5"/>
                <a:gd name="T3" fmla="*/ 4 h 6"/>
                <a:gd name="T4" fmla="*/ 2 w 5"/>
                <a:gd name="T5" fmla="*/ 4 h 6"/>
                <a:gd name="T6" fmla="*/ 2 w 5"/>
                <a:gd name="T7" fmla="*/ 5 h 6"/>
                <a:gd name="T8" fmla="*/ 2 w 5"/>
                <a:gd name="T9" fmla="*/ 4 h 6"/>
                <a:gd name="T10" fmla="*/ 2 w 5"/>
                <a:gd name="T11" fmla="*/ 4 h 6"/>
                <a:gd name="T12" fmla="*/ 1 w 5"/>
                <a:gd name="T13" fmla="*/ 3 h 6"/>
                <a:gd name="T14" fmla="*/ 3 w 5"/>
                <a:gd name="T15" fmla="*/ 4 h 6"/>
                <a:gd name="T16" fmla="*/ 1 w 5"/>
                <a:gd name="T17" fmla="*/ 2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3 w 5"/>
                <a:gd name="T25" fmla="*/ 4 h 6"/>
                <a:gd name="T26" fmla="*/ 3 w 5"/>
                <a:gd name="T27" fmla="*/ 3 h 6"/>
                <a:gd name="T28" fmla="*/ 4 w 5"/>
                <a:gd name="T29" fmla="*/ 4 h 6"/>
                <a:gd name="T30" fmla="*/ 4 w 5"/>
                <a:gd name="T31" fmla="*/ 3 h 6"/>
                <a:gd name="T32" fmla="*/ 4 w 5"/>
                <a:gd name="T33" fmla="*/ 3 h 6"/>
                <a:gd name="T34" fmla="*/ 2 w 5"/>
                <a:gd name="T35" fmla="*/ 1 h 6"/>
                <a:gd name="T36" fmla="*/ 3 w 5"/>
                <a:gd name="T37" fmla="*/ 1 h 6"/>
                <a:gd name="T38" fmla="*/ 4 w 5"/>
                <a:gd name="T39" fmla="*/ 3 h 6"/>
                <a:gd name="T40" fmla="*/ 3 w 5"/>
                <a:gd name="T41" fmla="*/ 2 h 6"/>
                <a:gd name="T42" fmla="*/ 5 w 5"/>
                <a:gd name="T43" fmla="*/ 3 h 6"/>
                <a:gd name="T44" fmla="*/ 3 w 5"/>
                <a:gd name="T45" fmla="*/ 1 h 6"/>
                <a:gd name="T46" fmla="*/ 4 w 5"/>
                <a:gd name="T47" fmla="*/ 1 h 6"/>
                <a:gd name="T48" fmla="*/ 2 w 5"/>
                <a:gd name="T49" fmla="*/ 0 h 6"/>
                <a:gd name="T50" fmla="*/ 2 w 5"/>
                <a:gd name="T51" fmla="*/ 1 h 6"/>
                <a:gd name="T52" fmla="*/ 2 w 5"/>
                <a:gd name="T53" fmla="*/ 2 h 6"/>
                <a:gd name="T54" fmla="*/ 1 w 5"/>
                <a:gd name="T55" fmla="*/ 1 h 6"/>
                <a:gd name="T56" fmla="*/ 2 w 5"/>
                <a:gd name="T57" fmla="*/ 2 h 6"/>
                <a:gd name="T58" fmla="*/ 1 w 5"/>
                <a:gd name="T59" fmla="*/ 1 h 6"/>
                <a:gd name="T60" fmla="*/ 2 w 5"/>
                <a:gd name="T61" fmla="*/ 2 h 6"/>
                <a:gd name="T62" fmla="*/ 1 w 5"/>
                <a:gd name="T63" fmla="*/ 1 h 6"/>
                <a:gd name="T64" fmla="*/ 0 w 5"/>
                <a:gd name="T65" fmla="*/ 2 h 6"/>
                <a:gd name="T66" fmla="*/ 1 w 5"/>
                <a:gd name="T67" fmla="*/ 3 h 6"/>
                <a:gd name="T68" fmla="*/ 1 w 5"/>
                <a:gd name="T69" fmla="*/ 3 h 6"/>
                <a:gd name="T70" fmla="*/ 1 w 5"/>
                <a:gd name="T71" fmla="*/ 4 h 6"/>
                <a:gd name="T72" fmla="*/ 0 w 5"/>
                <a:gd name="T73" fmla="*/ 2 h 6"/>
                <a:gd name="T74" fmla="*/ 0 w 5"/>
                <a:gd name="T75" fmla="*/ 2 h 6"/>
                <a:gd name="T76" fmla="*/ 0 w 5"/>
                <a:gd name="T77" fmla="*/ 3 h 6"/>
                <a:gd name="T78" fmla="*/ 0 w 5"/>
                <a:gd name="T79" fmla="*/ 2 h 6"/>
                <a:gd name="T80" fmla="*/ 1 w 5"/>
                <a:gd name="T81" fmla="*/ 5 h 6"/>
                <a:gd name="T82" fmla="*/ 2 w 5"/>
                <a:gd name="T83" fmla="*/ 5 h 6"/>
                <a:gd name="T84" fmla="*/ 1 w 5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358"/>
            <p:cNvSpPr>
              <a:spLocks/>
            </p:cNvSpPr>
            <p:nvPr/>
          </p:nvSpPr>
          <p:spPr bwMode="auto">
            <a:xfrm>
              <a:off x="907" y="30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359"/>
            <p:cNvSpPr>
              <a:spLocks/>
            </p:cNvSpPr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361"/>
            <p:cNvSpPr>
              <a:spLocks/>
            </p:cNvSpPr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362"/>
            <p:cNvSpPr>
              <a:spLocks/>
            </p:cNvSpPr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363"/>
            <p:cNvSpPr>
              <a:spLocks/>
            </p:cNvSpPr>
            <p:nvPr/>
          </p:nvSpPr>
          <p:spPr bwMode="auto">
            <a:xfrm>
              <a:off x="921" y="3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364"/>
            <p:cNvSpPr>
              <a:spLocks/>
            </p:cNvSpPr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4 w 7"/>
                <a:gd name="T1" fmla="*/ 1 h 8"/>
                <a:gd name="T2" fmla="*/ 2 w 7"/>
                <a:gd name="T3" fmla="*/ 0 h 8"/>
                <a:gd name="T4" fmla="*/ 2 w 7"/>
                <a:gd name="T5" fmla="*/ 0 h 8"/>
                <a:gd name="T6" fmla="*/ 2 w 7"/>
                <a:gd name="T7" fmla="*/ 1 h 8"/>
                <a:gd name="T8" fmla="*/ 2 w 7"/>
                <a:gd name="T9" fmla="*/ 1 h 8"/>
                <a:gd name="T10" fmla="*/ 2 w 7"/>
                <a:gd name="T11" fmla="*/ 2 h 8"/>
                <a:gd name="T12" fmla="*/ 3 w 7"/>
                <a:gd name="T13" fmla="*/ 3 h 8"/>
                <a:gd name="T14" fmla="*/ 2 w 7"/>
                <a:gd name="T15" fmla="*/ 3 h 8"/>
                <a:gd name="T16" fmla="*/ 2 w 7"/>
                <a:gd name="T17" fmla="*/ 3 h 8"/>
                <a:gd name="T18" fmla="*/ 4 w 7"/>
                <a:gd name="T19" fmla="*/ 4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3 w 7"/>
                <a:gd name="T31" fmla="*/ 6 h 8"/>
                <a:gd name="T32" fmla="*/ 2 w 7"/>
                <a:gd name="T33" fmla="*/ 6 h 8"/>
                <a:gd name="T34" fmla="*/ 2 w 7"/>
                <a:gd name="T35" fmla="*/ 6 h 8"/>
                <a:gd name="T36" fmla="*/ 1 w 7"/>
                <a:gd name="T37" fmla="*/ 7 h 8"/>
                <a:gd name="T38" fmla="*/ 2 w 7"/>
                <a:gd name="T39" fmla="*/ 6 h 8"/>
                <a:gd name="T40" fmla="*/ 1 w 7"/>
                <a:gd name="T41" fmla="*/ 6 h 8"/>
                <a:gd name="T42" fmla="*/ 4 w 7"/>
                <a:gd name="T43" fmla="*/ 8 h 8"/>
                <a:gd name="T44" fmla="*/ 4 w 7"/>
                <a:gd name="T45" fmla="*/ 8 h 8"/>
                <a:gd name="T46" fmla="*/ 4 w 7"/>
                <a:gd name="T47" fmla="*/ 7 h 8"/>
                <a:gd name="T48" fmla="*/ 4 w 7"/>
                <a:gd name="T49" fmla="*/ 7 h 8"/>
                <a:gd name="T50" fmla="*/ 5 w 7"/>
                <a:gd name="T51" fmla="*/ 7 h 8"/>
                <a:gd name="T52" fmla="*/ 4 w 7"/>
                <a:gd name="T53" fmla="*/ 6 h 8"/>
                <a:gd name="T54" fmla="*/ 5 w 7"/>
                <a:gd name="T55" fmla="*/ 6 h 8"/>
                <a:gd name="T56" fmla="*/ 5 w 7"/>
                <a:gd name="T57" fmla="*/ 6 h 8"/>
                <a:gd name="T58" fmla="*/ 4 w 7"/>
                <a:gd name="T59" fmla="*/ 6 h 8"/>
                <a:gd name="T60" fmla="*/ 4 w 7"/>
                <a:gd name="T61" fmla="*/ 5 h 8"/>
                <a:gd name="T62" fmla="*/ 5 w 7"/>
                <a:gd name="T63" fmla="*/ 5 h 8"/>
                <a:gd name="T64" fmla="*/ 5 w 7"/>
                <a:gd name="T65" fmla="*/ 5 h 8"/>
                <a:gd name="T66" fmla="*/ 4 w 7"/>
                <a:gd name="T67" fmla="*/ 4 h 8"/>
                <a:gd name="T68" fmla="*/ 4 w 7"/>
                <a:gd name="T69" fmla="*/ 4 h 8"/>
                <a:gd name="T70" fmla="*/ 4 w 7"/>
                <a:gd name="T71" fmla="*/ 3 h 8"/>
                <a:gd name="T72" fmla="*/ 4 w 7"/>
                <a:gd name="T73" fmla="*/ 3 h 8"/>
                <a:gd name="T74" fmla="*/ 4 w 7"/>
                <a:gd name="T75" fmla="*/ 2 h 8"/>
                <a:gd name="T76" fmla="*/ 3 w 7"/>
                <a:gd name="T77" fmla="*/ 2 h 8"/>
                <a:gd name="T78" fmla="*/ 5 w 7"/>
                <a:gd name="T7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365"/>
            <p:cNvSpPr>
              <a:spLocks/>
            </p:cNvSpPr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366"/>
            <p:cNvSpPr>
              <a:spLocks/>
            </p:cNvSpPr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367"/>
            <p:cNvSpPr>
              <a:spLocks/>
            </p:cNvSpPr>
            <p:nvPr/>
          </p:nvSpPr>
          <p:spPr bwMode="auto">
            <a:xfrm>
              <a:off x="923" y="30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368"/>
            <p:cNvSpPr>
              <a:spLocks/>
            </p:cNvSpPr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369"/>
            <p:cNvSpPr>
              <a:spLocks/>
            </p:cNvSpPr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4 w 6"/>
                <a:gd name="T1" fmla="*/ 2 h 5"/>
                <a:gd name="T2" fmla="*/ 3 w 6"/>
                <a:gd name="T3" fmla="*/ 1 h 5"/>
                <a:gd name="T4" fmla="*/ 4 w 6"/>
                <a:gd name="T5" fmla="*/ 1 h 5"/>
                <a:gd name="T6" fmla="*/ 2 w 6"/>
                <a:gd name="T7" fmla="*/ 0 h 5"/>
                <a:gd name="T8" fmla="*/ 3 w 6"/>
                <a:gd name="T9" fmla="*/ 2 h 5"/>
                <a:gd name="T10" fmla="*/ 2 w 6"/>
                <a:gd name="T11" fmla="*/ 2 h 5"/>
                <a:gd name="T12" fmla="*/ 3 w 6"/>
                <a:gd name="T13" fmla="*/ 3 h 5"/>
                <a:gd name="T14" fmla="*/ 2 w 6"/>
                <a:gd name="T15" fmla="*/ 3 h 5"/>
                <a:gd name="T16" fmla="*/ 2 w 6"/>
                <a:gd name="T17" fmla="*/ 3 h 5"/>
                <a:gd name="T18" fmla="*/ 3 w 6"/>
                <a:gd name="T19" fmla="*/ 3 h 5"/>
                <a:gd name="T20" fmla="*/ 3 w 6"/>
                <a:gd name="T21" fmla="*/ 3 h 5"/>
                <a:gd name="T22" fmla="*/ 3 w 6"/>
                <a:gd name="T23" fmla="*/ 3 h 5"/>
                <a:gd name="T24" fmla="*/ 3 w 6"/>
                <a:gd name="T25" fmla="*/ 4 h 5"/>
                <a:gd name="T26" fmla="*/ 3 w 6"/>
                <a:gd name="T27" fmla="*/ 3 h 5"/>
                <a:gd name="T28" fmla="*/ 3 w 6"/>
                <a:gd name="T29" fmla="*/ 4 h 5"/>
                <a:gd name="T30" fmla="*/ 2 w 6"/>
                <a:gd name="T31" fmla="*/ 3 h 5"/>
                <a:gd name="T32" fmla="*/ 3 w 6"/>
                <a:gd name="T33" fmla="*/ 4 h 5"/>
                <a:gd name="T34" fmla="*/ 4 w 6"/>
                <a:gd name="T35" fmla="*/ 5 h 5"/>
                <a:gd name="T36" fmla="*/ 4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4 w 6"/>
                <a:gd name="T43" fmla="*/ 4 h 5"/>
                <a:gd name="T44" fmla="*/ 5 w 6"/>
                <a:gd name="T45" fmla="*/ 4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3 w 6"/>
                <a:gd name="T53" fmla="*/ 3 h 5"/>
                <a:gd name="T54" fmla="*/ 3 w 6"/>
                <a:gd name="T55" fmla="*/ 3 h 5"/>
                <a:gd name="T56" fmla="*/ 4 w 6"/>
                <a:gd name="T57" fmla="*/ 4 h 5"/>
                <a:gd name="T58" fmla="*/ 4 w 6"/>
                <a:gd name="T59" fmla="*/ 3 h 5"/>
                <a:gd name="T60" fmla="*/ 5 w 6"/>
                <a:gd name="T61" fmla="*/ 4 h 5"/>
                <a:gd name="T62" fmla="*/ 4 w 6"/>
                <a:gd name="T63" fmla="*/ 3 h 5"/>
                <a:gd name="T64" fmla="*/ 4 w 6"/>
                <a:gd name="T65" fmla="*/ 3 h 5"/>
                <a:gd name="T66" fmla="*/ 5 w 6"/>
                <a:gd name="T67" fmla="*/ 3 h 5"/>
                <a:gd name="T68" fmla="*/ 4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3 w 6"/>
                <a:gd name="T79" fmla="*/ 1 h 5"/>
                <a:gd name="T80" fmla="*/ 4 w 6"/>
                <a:gd name="T8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370"/>
            <p:cNvSpPr>
              <a:spLocks/>
            </p:cNvSpPr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371"/>
            <p:cNvSpPr>
              <a:spLocks/>
            </p:cNvSpPr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2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2 h 3"/>
                <a:gd name="T14" fmla="*/ 3 w 4"/>
                <a:gd name="T15" fmla="*/ 3 h 3"/>
                <a:gd name="T16" fmla="*/ 2 w 4"/>
                <a:gd name="T17" fmla="*/ 2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2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1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373"/>
            <p:cNvSpPr>
              <a:spLocks/>
            </p:cNvSpPr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374"/>
            <p:cNvSpPr>
              <a:spLocks/>
            </p:cNvSpPr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2 h 4"/>
                <a:gd name="T8" fmla="*/ 1 w 2"/>
                <a:gd name="T9" fmla="*/ 1 h 4"/>
                <a:gd name="T10" fmla="*/ 0 w 2"/>
                <a:gd name="T11" fmla="*/ 3 h 4"/>
                <a:gd name="T12" fmla="*/ 1 w 2"/>
                <a:gd name="T13" fmla="*/ 3 h 4"/>
                <a:gd name="T14" fmla="*/ 0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375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376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377"/>
            <p:cNvSpPr>
              <a:spLocks/>
            </p:cNvSpPr>
            <p:nvPr/>
          </p:nvSpPr>
          <p:spPr bwMode="auto">
            <a:xfrm>
              <a:off x="781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378"/>
            <p:cNvSpPr>
              <a:spLocks/>
            </p:cNvSpPr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379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380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381"/>
            <p:cNvSpPr>
              <a:spLocks/>
            </p:cNvSpPr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382"/>
            <p:cNvSpPr>
              <a:spLocks/>
            </p:cNvSpPr>
            <p:nvPr/>
          </p:nvSpPr>
          <p:spPr bwMode="auto">
            <a:xfrm>
              <a:off x="783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383"/>
            <p:cNvSpPr>
              <a:spLocks/>
            </p:cNvSpPr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2 h 4"/>
                <a:gd name="T4" fmla="*/ 1 w 1"/>
                <a:gd name="T5" fmla="*/ 1 h 4"/>
                <a:gd name="T6" fmla="*/ 0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4 h 4"/>
                <a:gd name="T22" fmla="*/ 1 w 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384"/>
            <p:cNvSpPr>
              <a:spLocks/>
            </p:cNvSpPr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385"/>
            <p:cNvSpPr>
              <a:spLocks/>
            </p:cNvSpPr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2 h 5"/>
                <a:gd name="T8" fmla="*/ 1 w 1"/>
                <a:gd name="T9" fmla="*/ 1 h 5"/>
                <a:gd name="T10" fmla="*/ 1 w 1"/>
                <a:gd name="T11" fmla="*/ 3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2 h 5"/>
                <a:gd name="T18" fmla="*/ 1 w 1"/>
                <a:gd name="T19" fmla="*/ 2 h 5"/>
                <a:gd name="T20" fmla="*/ 1 w 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386"/>
            <p:cNvSpPr>
              <a:spLocks/>
            </p:cNvSpPr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387"/>
            <p:cNvSpPr>
              <a:spLocks/>
            </p:cNvSpPr>
            <p:nvPr/>
          </p:nvSpPr>
          <p:spPr bwMode="auto">
            <a:xfrm>
              <a:off x="788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388"/>
            <p:cNvSpPr>
              <a:spLocks/>
            </p:cNvSpPr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389"/>
            <p:cNvSpPr>
              <a:spLocks/>
            </p:cNvSpPr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6 w 7"/>
                <a:gd name="T3" fmla="*/ 3 h 5"/>
                <a:gd name="T4" fmla="*/ 6 w 7"/>
                <a:gd name="T5" fmla="*/ 1 h 5"/>
                <a:gd name="T6" fmla="*/ 6 w 7"/>
                <a:gd name="T7" fmla="*/ 0 h 5"/>
                <a:gd name="T8" fmla="*/ 6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4 w 7"/>
                <a:gd name="T15" fmla="*/ 1 h 5"/>
                <a:gd name="T16" fmla="*/ 1 w 7"/>
                <a:gd name="T17" fmla="*/ 1 h 5"/>
                <a:gd name="T18" fmla="*/ 1 w 7"/>
                <a:gd name="T19" fmla="*/ 3 h 5"/>
                <a:gd name="T20" fmla="*/ 1 w 7"/>
                <a:gd name="T21" fmla="*/ 2 h 5"/>
                <a:gd name="T22" fmla="*/ 1 w 7"/>
                <a:gd name="T23" fmla="*/ 2 h 5"/>
                <a:gd name="T24" fmla="*/ 0 w 7"/>
                <a:gd name="T25" fmla="*/ 1 h 5"/>
                <a:gd name="T26" fmla="*/ 0 w 7"/>
                <a:gd name="T27" fmla="*/ 3 h 5"/>
                <a:gd name="T28" fmla="*/ 0 w 7"/>
                <a:gd name="T29" fmla="*/ 1 h 5"/>
                <a:gd name="T30" fmla="*/ 0 w 7"/>
                <a:gd name="T31" fmla="*/ 2 h 5"/>
                <a:gd name="T32" fmla="*/ 0 w 7"/>
                <a:gd name="T33" fmla="*/ 4 h 5"/>
                <a:gd name="T34" fmla="*/ 0 w 7"/>
                <a:gd name="T35" fmla="*/ 4 h 5"/>
                <a:gd name="T36" fmla="*/ 2 w 7"/>
                <a:gd name="T37" fmla="*/ 2 h 5"/>
                <a:gd name="T38" fmla="*/ 2 w 7"/>
                <a:gd name="T39" fmla="*/ 3 h 5"/>
                <a:gd name="T40" fmla="*/ 3 w 7"/>
                <a:gd name="T41" fmla="*/ 4 h 5"/>
                <a:gd name="T42" fmla="*/ 3 w 7"/>
                <a:gd name="T43" fmla="*/ 2 h 5"/>
                <a:gd name="T44" fmla="*/ 3 w 7"/>
                <a:gd name="T45" fmla="*/ 3 h 5"/>
                <a:gd name="T46" fmla="*/ 3 w 7"/>
                <a:gd name="T47" fmla="*/ 2 h 5"/>
                <a:gd name="T48" fmla="*/ 4 w 7"/>
                <a:gd name="T49" fmla="*/ 3 h 5"/>
                <a:gd name="T50" fmla="*/ 4 w 7"/>
                <a:gd name="T51" fmla="*/ 1 h 5"/>
                <a:gd name="T52" fmla="*/ 5 w 7"/>
                <a:gd name="T53" fmla="*/ 4 h 5"/>
                <a:gd name="T54" fmla="*/ 4 w 7"/>
                <a:gd name="T55" fmla="*/ 3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2 h 5"/>
                <a:gd name="T62" fmla="*/ 5 w 7"/>
                <a:gd name="T63" fmla="*/ 1 h 5"/>
                <a:gd name="T64" fmla="*/ 6 w 7"/>
                <a:gd name="T65" fmla="*/ 2 h 5"/>
                <a:gd name="T66" fmla="*/ 6 w 7"/>
                <a:gd name="T67" fmla="*/ 3 h 5"/>
                <a:gd name="T68" fmla="*/ 6 w 7"/>
                <a:gd name="T69" fmla="*/ 4 h 5"/>
                <a:gd name="T70" fmla="*/ 6 w 7"/>
                <a:gd name="T71" fmla="*/ 2 h 5"/>
                <a:gd name="T72" fmla="*/ 7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390"/>
            <p:cNvSpPr>
              <a:spLocks/>
            </p:cNvSpPr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391"/>
            <p:cNvSpPr>
              <a:spLocks/>
            </p:cNvSpPr>
            <p:nvPr/>
          </p:nvSpPr>
          <p:spPr bwMode="auto">
            <a:xfrm>
              <a:off x="807" y="31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392"/>
            <p:cNvSpPr>
              <a:spLocks/>
            </p:cNvSpPr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393"/>
            <p:cNvSpPr>
              <a:spLocks/>
            </p:cNvSpPr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94"/>
            <p:cNvSpPr>
              <a:spLocks/>
            </p:cNvSpPr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396"/>
            <p:cNvSpPr>
              <a:spLocks/>
            </p:cNvSpPr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2 w 4"/>
                <a:gd name="T3" fmla="*/ 1 h 6"/>
                <a:gd name="T4" fmla="*/ 3 w 4"/>
                <a:gd name="T5" fmla="*/ 3 h 6"/>
                <a:gd name="T6" fmla="*/ 2 w 4"/>
                <a:gd name="T7" fmla="*/ 1 h 6"/>
                <a:gd name="T8" fmla="*/ 1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1 w 4"/>
                <a:gd name="T15" fmla="*/ 2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5 h 6"/>
                <a:gd name="T22" fmla="*/ 1 w 4"/>
                <a:gd name="T23" fmla="*/ 6 h 6"/>
                <a:gd name="T24" fmla="*/ 1 w 4"/>
                <a:gd name="T25" fmla="*/ 5 h 6"/>
                <a:gd name="T26" fmla="*/ 1 w 4"/>
                <a:gd name="T27" fmla="*/ 6 h 6"/>
                <a:gd name="T28" fmla="*/ 1 w 4"/>
                <a:gd name="T29" fmla="*/ 5 h 6"/>
                <a:gd name="T30" fmla="*/ 2 w 4"/>
                <a:gd name="T31" fmla="*/ 6 h 6"/>
                <a:gd name="T32" fmla="*/ 2 w 4"/>
                <a:gd name="T33" fmla="*/ 5 h 6"/>
                <a:gd name="T34" fmla="*/ 2 w 4"/>
                <a:gd name="T35" fmla="*/ 5 h 6"/>
                <a:gd name="T36" fmla="*/ 2 w 4"/>
                <a:gd name="T37" fmla="*/ 4 h 6"/>
                <a:gd name="T38" fmla="*/ 2 w 4"/>
                <a:gd name="T39" fmla="*/ 5 h 6"/>
                <a:gd name="T40" fmla="*/ 2 w 4"/>
                <a:gd name="T41" fmla="*/ 4 h 6"/>
                <a:gd name="T42" fmla="*/ 3 w 4"/>
                <a:gd name="T43" fmla="*/ 5 h 6"/>
                <a:gd name="T44" fmla="*/ 3 w 4"/>
                <a:gd name="T45" fmla="*/ 4 h 6"/>
                <a:gd name="T46" fmla="*/ 3 w 4"/>
                <a:gd name="T47" fmla="*/ 5 h 6"/>
                <a:gd name="T48" fmla="*/ 2 w 4"/>
                <a:gd name="T49" fmla="*/ 3 h 6"/>
                <a:gd name="T50" fmla="*/ 3 w 4"/>
                <a:gd name="T51" fmla="*/ 5 h 6"/>
                <a:gd name="T52" fmla="*/ 4 w 4"/>
                <a:gd name="T53" fmla="*/ 4 h 6"/>
                <a:gd name="T54" fmla="*/ 4 w 4"/>
                <a:gd name="T55" fmla="*/ 4 h 6"/>
                <a:gd name="T56" fmla="*/ 4 w 4"/>
                <a:gd name="T57" fmla="*/ 3 h 6"/>
                <a:gd name="T58" fmla="*/ 4 w 4"/>
                <a:gd name="T59" fmla="*/ 3 h 6"/>
                <a:gd name="T60" fmla="*/ 3 w 4"/>
                <a:gd name="T61" fmla="*/ 2 h 6"/>
                <a:gd name="T62" fmla="*/ 4 w 4"/>
                <a:gd name="T63" fmla="*/ 3 h 6"/>
                <a:gd name="T64" fmla="*/ 3 w 4"/>
                <a:gd name="T65" fmla="*/ 1 h 6"/>
                <a:gd name="T66" fmla="*/ 3 w 4"/>
                <a:gd name="T67" fmla="*/ 2 h 6"/>
                <a:gd name="T68" fmla="*/ 3 w 4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397"/>
            <p:cNvSpPr>
              <a:spLocks/>
            </p:cNvSpPr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398"/>
            <p:cNvSpPr>
              <a:spLocks/>
            </p:cNvSpPr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4 h 6"/>
                <a:gd name="T4" fmla="*/ 1 w 3"/>
                <a:gd name="T5" fmla="*/ 2 h 6"/>
                <a:gd name="T6" fmla="*/ 1 w 3"/>
                <a:gd name="T7" fmla="*/ 2 h 6"/>
                <a:gd name="T8" fmla="*/ 2 w 3"/>
                <a:gd name="T9" fmla="*/ 3 h 6"/>
                <a:gd name="T10" fmla="*/ 3 w 3"/>
                <a:gd name="T11" fmla="*/ 3 h 6"/>
                <a:gd name="T12" fmla="*/ 2 w 3"/>
                <a:gd name="T13" fmla="*/ 2 h 6"/>
                <a:gd name="T14" fmla="*/ 2 w 3"/>
                <a:gd name="T15" fmla="*/ 1 h 6"/>
                <a:gd name="T16" fmla="*/ 2 w 3"/>
                <a:gd name="T17" fmla="*/ 2 h 6"/>
                <a:gd name="T18" fmla="*/ 3 w 3"/>
                <a:gd name="T19" fmla="*/ 3 h 6"/>
                <a:gd name="T20" fmla="*/ 1 w 3"/>
                <a:gd name="T21" fmla="*/ 0 h 6"/>
                <a:gd name="T22" fmla="*/ 1 w 3"/>
                <a:gd name="T23" fmla="*/ 0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  <a:gd name="T30" fmla="*/ 0 w 3"/>
                <a:gd name="T31" fmla="*/ 1 h 6"/>
                <a:gd name="T32" fmla="*/ 0 w 3"/>
                <a:gd name="T33" fmla="*/ 1 h 6"/>
                <a:gd name="T34" fmla="*/ 1 w 3"/>
                <a:gd name="T35" fmla="*/ 2 h 6"/>
                <a:gd name="T36" fmla="*/ 2 w 3"/>
                <a:gd name="T37" fmla="*/ 3 h 6"/>
                <a:gd name="T38" fmla="*/ 1 w 3"/>
                <a:gd name="T39" fmla="*/ 3 h 6"/>
                <a:gd name="T40" fmla="*/ 2 w 3"/>
                <a:gd name="T41" fmla="*/ 4 h 6"/>
                <a:gd name="T42" fmla="*/ 2 w 3"/>
                <a:gd name="T43" fmla="*/ 5 h 6"/>
                <a:gd name="T44" fmla="*/ 3 w 3"/>
                <a:gd name="T45" fmla="*/ 5 h 6"/>
                <a:gd name="T46" fmla="*/ 2 w 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400"/>
            <p:cNvSpPr>
              <a:spLocks/>
            </p:cNvSpPr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401"/>
            <p:cNvSpPr>
              <a:spLocks/>
            </p:cNvSpPr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402"/>
            <p:cNvSpPr>
              <a:spLocks/>
            </p:cNvSpPr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2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403"/>
            <p:cNvSpPr>
              <a:spLocks/>
            </p:cNvSpPr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5 w 6"/>
                <a:gd name="T5" fmla="*/ 4 h 5"/>
                <a:gd name="T6" fmla="*/ 5 w 6"/>
                <a:gd name="T7" fmla="*/ 4 h 5"/>
                <a:gd name="T8" fmla="*/ 5 w 6"/>
                <a:gd name="T9" fmla="*/ 4 h 5"/>
                <a:gd name="T10" fmla="*/ 4 w 6"/>
                <a:gd name="T11" fmla="*/ 3 h 5"/>
                <a:gd name="T12" fmla="*/ 3 w 6"/>
                <a:gd name="T13" fmla="*/ 3 h 5"/>
                <a:gd name="T14" fmla="*/ 5 w 6"/>
                <a:gd name="T15" fmla="*/ 2 h 5"/>
                <a:gd name="T16" fmla="*/ 2 w 6"/>
                <a:gd name="T17" fmla="*/ 3 h 5"/>
                <a:gd name="T18" fmla="*/ 3 w 6"/>
                <a:gd name="T19" fmla="*/ 2 h 5"/>
                <a:gd name="T20" fmla="*/ 3 w 6"/>
                <a:gd name="T21" fmla="*/ 2 h 5"/>
                <a:gd name="T22" fmla="*/ 3 w 6"/>
                <a:gd name="T23" fmla="*/ 2 h 5"/>
                <a:gd name="T24" fmla="*/ 4 w 6"/>
                <a:gd name="T25" fmla="*/ 1 h 5"/>
                <a:gd name="T26" fmla="*/ 4 w 6"/>
                <a:gd name="T27" fmla="*/ 1 h 5"/>
                <a:gd name="T28" fmla="*/ 4 w 6"/>
                <a:gd name="T29" fmla="*/ 1 h 5"/>
                <a:gd name="T30" fmla="*/ 2 w 6"/>
                <a:gd name="T31" fmla="*/ 3 h 5"/>
                <a:gd name="T32" fmla="*/ 3 w 6"/>
                <a:gd name="T33" fmla="*/ 4 h 5"/>
                <a:gd name="T34" fmla="*/ 3 w 6"/>
                <a:gd name="T35" fmla="*/ 4 h 5"/>
                <a:gd name="T36" fmla="*/ 4 w 6"/>
                <a:gd name="T37" fmla="*/ 3 h 5"/>
                <a:gd name="T38" fmla="*/ 4 w 6"/>
                <a:gd name="T39" fmla="*/ 4 h 5"/>
                <a:gd name="T40" fmla="*/ 4 w 6"/>
                <a:gd name="T41" fmla="*/ 1 h 5"/>
                <a:gd name="T42" fmla="*/ 4 w 6"/>
                <a:gd name="T43" fmla="*/ 2 h 5"/>
                <a:gd name="T44" fmla="*/ 4 w 6"/>
                <a:gd name="T45" fmla="*/ 3 h 5"/>
                <a:gd name="T46" fmla="*/ 4 w 6"/>
                <a:gd name="T47" fmla="*/ 2 h 5"/>
                <a:gd name="T48" fmla="*/ 5 w 6"/>
                <a:gd name="T49" fmla="*/ 4 h 5"/>
                <a:gd name="T50" fmla="*/ 5 w 6"/>
                <a:gd name="T51" fmla="*/ 2 h 5"/>
                <a:gd name="T52" fmla="*/ 5 w 6"/>
                <a:gd name="T53" fmla="*/ 2 h 5"/>
                <a:gd name="T54" fmla="*/ 4 w 6"/>
                <a:gd name="T55" fmla="*/ 0 h 5"/>
                <a:gd name="T56" fmla="*/ 3 w 6"/>
                <a:gd name="T57" fmla="*/ 0 h 5"/>
                <a:gd name="T58" fmla="*/ 3 w 6"/>
                <a:gd name="T59" fmla="*/ 2 h 5"/>
                <a:gd name="T60" fmla="*/ 3 w 6"/>
                <a:gd name="T61" fmla="*/ 0 h 5"/>
                <a:gd name="T62" fmla="*/ 3 w 6"/>
                <a:gd name="T63" fmla="*/ 2 h 5"/>
                <a:gd name="T64" fmla="*/ 3 w 6"/>
                <a:gd name="T65" fmla="*/ 0 h 5"/>
                <a:gd name="T66" fmla="*/ 3 w 6"/>
                <a:gd name="T67" fmla="*/ 2 h 5"/>
                <a:gd name="T68" fmla="*/ 2 w 6"/>
                <a:gd name="T69" fmla="*/ 0 h 5"/>
                <a:gd name="T70" fmla="*/ 2 w 6"/>
                <a:gd name="T71" fmla="*/ 4 h 5"/>
                <a:gd name="T72" fmla="*/ 3 w 6"/>
                <a:gd name="T73" fmla="*/ 4 h 5"/>
                <a:gd name="T74" fmla="*/ 3 w 6"/>
                <a:gd name="T75" fmla="*/ 5 h 5"/>
                <a:gd name="T76" fmla="*/ 4 w 6"/>
                <a:gd name="T77" fmla="*/ 5 h 5"/>
                <a:gd name="T78" fmla="*/ 1 w 6"/>
                <a:gd name="T79" fmla="*/ 4 h 5"/>
                <a:gd name="T80" fmla="*/ 2 w 6"/>
                <a:gd name="T81" fmla="*/ 5 h 5"/>
                <a:gd name="T82" fmla="*/ 2 w 6"/>
                <a:gd name="T83" fmla="*/ 5 h 5"/>
                <a:gd name="T84" fmla="*/ 2 w 6"/>
                <a:gd name="T85" fmla="*/ 5 h 5"/>
                <a:gd name="T86" fmla="*/ 4 w 6"/>
                <a:gd name="T87" fmla="*/ 5 h 5"/>
                <a:gd name="T88" fmla="*/ 6 w 6"/>
                <a:gd name="T89" fmla="*/ 5 h 5"/>
                <a:gd name="T90" fmla="*/ 4 w 6"/>
                <a:gd name="T9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404"/>
            <p:cNvSpPr>
              <a:spLocks/>
            </p:cNvSpPr>
            <p:nvPr/>
          </p:nvSpPr>
          <p:spPr bwMode="auto">
            <a:xfrm>
              <a:off x="814" y="3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405"/>
            <p:cNvSpPr>
              <a:spLocks/>
            </p:cNvSpPr>
            <p:nvPr/>
          </p:nvSpPr>
          <p:spPr bwMode="auto">
            <a:xfrm>
              <a:off x="823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408"/>
            <p:cNvSpPr>
              <a:spLocks/>
            </p:cNvSpPr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409"/>
            <p:cNvSpPr>
              <a:spLocks/>
            </p:cNvSpPr>
            <p:nvPr/>
          </p:nvSpPr>
          <p:spPr bwMode="auto">
            <a:xfrm>
              <a:off x="835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410"/>
            <p:cNvSpPr>
              <a:spLocks/>
            </p:cNvSpPr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7 w 10"/>
                <a:gd name="T1" fmla="*/ 1 h 11"/>
                <a:gd name="T2" fmla="*/ 6 w 10"/>
                <a:gd name="T3" fmla="*/ 0 h 11"/>
                <a:gd name="T4" fmla="*/ 5 w 10"/>
                <a:gd name="T5" fmla="*/ 0 h 11"/>
                <a:gd name="T6" fmla="*/ 5 w 10"/>
                <a:gd name="T7" fmla="*/ 1 h 11"/>
                <a:gd name="T8" fmla="*/ 5 w 10"/>
                <a:gd name="T9" fmla="*/ 2 h 11"/>
                <a:gd name="T10" fmla="*/ 4 w 10"/>
                <a:gd name="T11" fmla="*/ 3 h 11"/>
                <a:gd name="T12" fmla="*/ 5 w 10"/>
                <a:gd name="T13" fmla="*/ 4 h 11"/>
                <a:gd name="T14" fmla="*/ 5 w 10"/>
                <a:gd name="T15" fmla="*/ 4 h 11"/>
                <a:gd name="T16" fmla="*/ 4 w 10"/>
                <a:gd name="T17" fmla="*/ 4 h 11"/>
                <a:gd name="T18" fmla="*/ 6 w 10"/>
                <a:gd name="T19" fmla="*/ 6 h 11"/>
                <a:gd name="T20" fmla="*/ 5 w 10"/>
                <a:gd name="T21" fmla="*/ 6 h 11"/>
                <a:gd name="T22" fmla="*/ 4 w 10"/>
                <a:gd name="T23" fmla="*/ 6 h 11"/>
                <a:gd name="T24" fmla="*/ 4 w 10"/>
                <a:gd name="T25" fmla="*/ 7 h 11"/>
                <a:gd name="T26" fmla="*/ 3 w 10"/>
                <a:gd name="T27" fmla="*/ 7 h 11"/>
                <a:gd name="T28" fmla="*/ 3 w 10"/>
                <a:gd name="T29" fmla="*/ 7 h 11"/>
                <a:gd name="T30" fmla="*/ 3 w 10"/>
                <a:gd name="T31" fmla="*/ 8 h 11"/>
                <a:gd name="T32" fmla="*/ 2 w 10"/>
                <a:gd name="T33" fmla="*/ 7 h 11"/>
                <a:gd name="T34" fmla="*/ 2 w 10"/>
                <a:gd name="T35" fmla="*/ 8 h 11"/>
                <a:gd name="T36" fmla="*/ 0 w 10"/>
                <a:gd name="T37" fmla="*/ 8 h 11"/>
                <a:gd name="T38" fmla="*/ 1 w 10"/>
                <a:gd name="T39" fmla="*/ 8 h 11"/>
                <a:gd name="T40" fmla="*/ 1 w 10"/>
                <a:gd name="T41" fmla="*/ 8 h 11"/>
                <a:gd name="T42" fmla="*/ 2 w 10"/>
                <a:gd name="T43" fmla="*/ 10 h 11"/>
                <a:gd name="T44" fmla="*/ 2 w 10"/>
                <a:gd name="T45" fmla="*/ 10 h 11"/>
                <a:gd name="T46" fmla="*/ 3 w 10"/>
                <a:gd name="T47" fmla="*/ 10 h 11"/>
                <a:gd name="T48" fmla="*/ 4 w 10"/>
                <a:gd name="T49" fmla="*/ 10 h 11"/>
                <a:gd name="T50" fmla="*/ 4 w 10"/>
                <a:gd name="T51" fmla="*/ 10 h 11"/>
                <a:gd name="T52" fmla="*/ 5 w 10"/>
                <a:gd name="T53" fmla="*/ 9 h 11"/>
                <a:gd name="T54" fmla="*/ 5 w 10"/>
                <a:gd name="T55" fmla="*/ 9 h 11"/>
                <a:gd name="T56" fmla="*/ 5 w 10"/>
                <a:gd name="T57" fmla="*/ 9 h 11"/>
                <a:gd name="T58" fmla="*/ 5 w 10"/>
                <a:gd name="T59" fmla="*/ 8 h 11"/>
                <a:gd name="T60" fmla="*/ 5 w 10"/>
                <a:gd name="T61" fmla="*/ 7 h 11"/>
                <a:gd name="T62" fmla="*/ 6 w 10"/>
                <a:gd name="T63" fmla="*/ 8 h 11"/>
                <a:gd name="T64" fmla="*/ 7 w 10"/>
                <a:gd name="T65" fmla="*/ 7 h 11"/>
                <a:gd name="T66" fmla="*/ 6 w 10"/>
                <a:gd name="T67" fmla="*/ 6 h 11"/>
                <a:gd name="T68" fmla="*/ 6 w 10"/>
                <a:gd name="T69" fmla="*/ 5 h 11"/>
                <a:gd name="T70" fmla="*/ 7 w 10"/>
                <a:gd name="T71" fmla="*/ 4 h 11"/>
                <a:gd name="T72" fmla="*/ 7 w 10"/>
                <a:gd name="T73" fmla="*/ 4 h 11"/>
                <a:gd name="T74" fmla="*/ 7 w 10"/>
                <a:gd name="T75" fmla="*/ 3 h 11"/>
                <a:gd name="T76" fmla="*/ 6 w 10"/>
                <a:gd name="T77" fmla="*/ 3 h 11"/>
                <a:gd name="T78" fmla="*/ 8 w 10"/>
                <a:gd name="T7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411"/>
            <p:cNvSpPr>
              <a:spLocks/>
            </p:cNvSpPr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412"/>
            <p:cNvSpPr>
              <a:spLocks/>
            </p:cNvSpPr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413"/>
            <p:cNvSpPr>
              <a:spLocks/>
            </p:cNvSpPr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415"/>
            <p:cNvSpPr>
              <a:spLocks/>
            </p:cNvSpPr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3 w 5"/>
                <a:gd name="T1" fmla="*/ 2 h 7"/>
                <a:gd name="T2" fmla="*/ 2 w 5"/>
                <a:gd name="T3" fmla="*/ 1 h 7"/>
                <a:gd name="T4" fmla="*/ 3 w 5"/>
                <a:gd name="T5" fmla="*/ 1 h 7"/>
                <a:gd name="T6" fmla="*/ 1 w 5"/>
                <a:gd name="T7" fmla="*/ 0 h 7"/>
                <a:gd name="T8" fmla="*/ 2 w 5"/>
                <a:gd name="T9" fmla="*/ 3 h 7"/>
                <a:gd name="T10" fmla="*/ 1 w 5"/>
                <a:gd name="T11" fmla="*/ 3 h 7"/>
                <a:gd name="T12" fmla="*/ 2 w 5"/>
                <a:gd name="T13" fmla="*/ 4 h 7"/>
                <a:gd name="T14" fmla="*/ 1 w 5"/>
                <a:gd name="T15" fmla="*/ 4 h 7"/>
                <a:gd name="T16" fmla="*/ 1 w 5"/>
                <a:gd name="T17" fmla="*/ 5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5 h 7"/>
                <a:gd name="T28" fmla="*/ 2 w 5"/>
                <a:gd name="T29" fmla="*/ 5 h 7"/>
                <a:gd name="T30" fmla="*/ 1 w 5"/>
                <a:gd name="T31" fmla="*/ 5 h 7"/>
                <a:gd name="T32" fmla="*/ 2 w 5"/>
                <a:gd name="T33" fmla="*/ 6 h 7"/>
                <a:gd name="T34" fmla="*/ 3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2 w 5"/>
                <a:gd name="T41" fmla="*/ 5 h 7"/>
                <a:gd name="T42" fmla="*/ 4 w 5"/>
                <a:gd name="T43" fmla="*/ 6 h 7"/>
                <a:gd name="T44" fmla="*/ 5 w 5"/>
                <a:gd name="T45" fmla="*/ 6 h 7"/>
                <a:gd name="T46" fmla="*/ 5 w 5"/>
                <a:gd name="T47" fmla="*/ 6 h 7"/>
                <a:gd name="T48" fmla="*/ 4 w 5"/>
                <a:gd name="T49" fmla="*/ 5 h 7"/>
                <a:gd name="T50" fmla="*/ 4 w 5"/>
                <a:gd name="T51" fmla="*/ 5 h 7"/>
                <a:gd name="T52" fmla="*/ 2 w 5"/>
                <a:gd name="T53" fmla="*/ 5 h 7"/>
                <a:gd name="T54" fmla="*/ 2 w 5"/>
                <a:gd name="T55" fmla="*/ 4 h 7"/>
                <a:gd name="T56" fmla="*/ 4 w 5"/>
                <a:gd name="T57" fmla="*/ 5 h 7"/>
                <a:gd name="T58" fmla="*/ 3 w 5"/>
                <a:gd name="T59" fmla="*/ 5 h 7"/>
                <a:gd name="T60" fmla="*/ 4 w 5"/>
                <a:gd name="T61" fmla="*/ 5 h 7"/>
                <a:gd name="T62" fmla="*/ 3 w 5"/>
                <a:gd name="T63" fmla="*/ 4 h 7"/>
                <a:gd name="T64" fmla="*/ 3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3 h 7"/>
                <a:gd name="T72" fmla="*/ 3 w 5"/>
                <a:gd name="T73" fmla="*/ 3 h 7"/>
                <a:gd name="T74" fmla="*/ 3 w 5"/>
                <a:gd name="T75" fmla="*/ 2 h 7"/>
                <a:gd name="T76" fmla="*/ 3 w 5"/>
                <a:gd name="T77" fmla="*/ 2 h 7"/>
                <a:gd name="T78" fmla="*/ 2 w 5"/>
                <a:gd name="T79" fmla="*/ 1 h 7"/>
                <a:gd name="T80" fmla="*/ 3 w 5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416"/>
            <p:cNvSpPr>
              <a:spLocks/>
            </p:cNvSpPr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417"/>
            <p:cNvSpPr>
              <a:spLocks/>
            </p:cNvSpPr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1 w 4"/>
                <a:gd name="T9" fmla="*/ 3 h 3"/>
                <a:gd name="T10" fmla="*/ 3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3 w 4"/>
                <a:gd name="T17" fmla="*/ 3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3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0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419"/>
            <p:cNvSpPr>
              <a:spLocks/>
            </p:cNvSpPr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30 w 41"/>
                <a:gd name="T1" fmla="*/ 3 h 41"/>
                <a:gd name="T2" fmla="*/ 2 w 41"/>
                <a:gd name="T3" fmla="*/ 20 h 41"/>
                <a:gd name="T4" fmla="*/ 30 w 41"/>
                <a:gd name="T5" fmla="*/ 34 h 41"/>
                <a:gd name="T6" fmla="*/ 29 w 41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420"/>
            <p:cNvSpPr>
              <a:spLocks/>
            </p:cNvSpPr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20 w 31"/>
                <a:gd name="T1" fmla="*/ 7 h 23"/>
                <a:gd name="T2" fmla="*/ 11 w 31"/>
                <a:gd name="T3" fmla="*/ 20 h 23"/>
                <a:gd name="T4" fmla="*/ 21 w 3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421"/>
            <p:cNvSpPr>
              <a:spLocks/>
            </p:cNvSpPr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51 w 79"/>
                <a:gd name="T1" fmla="*/ 0 h 5"/>
                <a:gd name="T2" fmla="*/ 20 w 79"/>
                <a:gd name="T3" fmla="*/ 1 h 5"/>
                <a:gd name="T4" fmla="*/ 16 w 79"/>
                <a:gd name="T5" fmla="*/ 1 h 5"/>
                <a:gd name="T6" fmla="*/ 1 w 79"/>
                <a:gd name="T7" fmla="*/ 0 h 5"/>
                <a:gd name="T8" fmla="*/ 0 w 79"/>
                <a:gd name="T9" fmla="*/ 3 h 5"/>
                <a:gd name="T10" fmla="*/ 16 w 79"/>
                <a:gd name="T11" fmla="*/ 4 h 5"/>
                <a:gd name="T12" fmla="*/ 20 w 79"/>
                <a:gd name="T13" fmla="*/ 4 h 5"/>
                <a:gd name="T14" fmla="*/ 51 w 79"/>
                <a:gd name="T15" fmla="*/ 3 h 5"/>
                <a:gd name="T16" fmla="*/ 79 w 79"/>
                <a:gd name="T17" fmla="*/ 3 h 5"/>
                <a:gd name="T18" fmla="*/ 79 w 79"/>
                <a:gd name="T19" fmla="*/ 0 h 5"/>
                <a:gd name="T20" fmla="*/ 51 w 7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422"/>
            <p:cNvSpPr>
              <a:spLocks/>
            </p:cNvSpPr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3 h 13"/>
                <a:gd name="T4" fmla="*/ 0 w 4"/>
                <a:gd name="T5" fmla="*/ 2 h 13"/>
                <a:gd name="T6" fmla="*/ 1 w 4"/>
                <a:gd name="T7" fmla="*/ 7 h 13"/>
                <a:gd name="T8" fmla="*/ 2 w 4"/>
                <a:gd name="T9" fmla="*/ 12 h 13"/>
                <a:gd name="T10" fmla="*/ 4 w 4"/>
                <a:gd name="T11" fmla="*/ 12 h 13"/>
                <a:gd name="T12" fmla="*/ 4 w 4"/>
                <a:gd name="T13" fmla="*/ 10 h 13"/>
                <a:gd name="T14" fmla="*/ 4 w 4"/>
                <a:gd name="T15" fmla="*/ 10 h 13"/>
                <a:gd name="T16" fmla="*/ 4 w 4"/>
                <a:gd name="T17" fmla="*/ 7 h 13"/>
                <a:gd name="T18" fmla="*/ 3 w 4"/>
                <a:gd name="T19" fmla="*/ 0 h 13"/>
                <a:gd name="T20" fmla="*/ 0 w 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423"/>
            <p:cNvSpPr>
              <a:spLocks/>
            </p:cNvSpPr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2 h 13"/>
                <a:gd name="T4" fmla="*/ 0 w 4"/>
                <a:gd name="T5" fmla="*/ 4 h 13"/>
                <a:gd name="T6" fmla="*/ 1 w 4"/>
                <a:gd name="T7" fmla="*/ 12 h 13"/>
                <a:gd name="T8" fmla="*/ 3 w 4"/>
                <a:gd name="T9" fmla="*/ 13 h 13"/>
                <a:gd name="T10" fmla="*/ 4 w 4"/>
                <a:gd name="T11" fmla="*/ 10 h 13"/>
                <a:gd name="T12" fmla="*/ 4 w 4"/>
                <a:gd name="T13" fmla="*/ 5 h 13"/>
                <a:gd name="T14" fmla="*/ 4 w 4"/>
                <a:gd name="T15" fmla="*/ 2 h 13"/>
                <a:gd name="T16" fmla="*/ 2 w 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424"/>
            <p:cNvSpPr>
              <a:spLocks/>
            </p:cNvSpPr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9 h 11"/>
                <a:gd name="T4" fmla="*/ 3 w 5"/>
                <a:gd name="T5" fmla="*/ 10 h 11"/>
                <a:gd name="T6" fmla="*/ 4 w 5"/>
                <a:gd name="T7" fmla="*/ 8 h 11"/>
                <a:gd name="T8" fmla="*/ 4 w 5"/>
                <a:gd name="T9" fmla="*/ 2 h 11"/>
                <a:gd name="T10" fmla="*/ 3 w 5"/>
                <a:gd name="T11" fmla="*/ 0 h 11"/>
                <a:gd name="T12" fmla="*/ 1 w 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425"/>
            <p:cNvSpPr>
              <a:spLocks/>
            </p:cNvSpPr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0 h 11"/>
                <a:gd name="T4" fmla="*/ 3 w 4"/>
                <a:gd name="T5" fmla="*/ 11 h 11"/>
                <a:gd name="T6" fmla="*/ 4 w 4"/>
                <a:gd name="T7" fmla="*/ 9 h 11"/>
                <a:gd name="T8" fmla="*/ 4 w 4"/>
                <a:gd name="T9" fmla="*/ 2 h 11"/>
                <a:gd name="T10" fmla="*/ 3 w 4"/>
                <a:gd name="T11" fmla="*/ 0 h 11"/>
                <a:gd name="T12" fmla="*/ 1 w 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426"/>
            <p:cNvSpPr>
              <a:spLocks/>
            </p:cNvSpPr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3 w 5"/>
                <a:gd name="T5" fmla="*/ 13 h 13"/>
                <a:gd name="T6" fmla="*/ 4 w 5"/>
                <a:gd name="T7" fmla="*/ 11 h 13"/>
                <a:gd name="T8" fmla="*/ 4 w 5"/>
                <a:gd name="T9" fmla="*/ 3 h 13"/>
                <a:gd name="T10" fmla="*/ 3 w 5"/>
                <a:gd name="T11" fmla="*/ 1 h 13"/>
                <a:gd name="T12" fmla="*/ 1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417261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47764" y="380489"/>
            <a:ext cx="2961529" cy="1047615"/>
          </a:xfrm>
          <a:prstGeom prst="rect">
            <a:avLst/>
          </a:prstGeom>
        </p:spPr>
      </p:pic>
      <p:pic>
        <p:nvPicPr>
          <p:cNvPr id="4" name="圖片 3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876895" y="2332028"/>
            <a:ext cx="5303266" cy="2019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08725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>
            <a:extLst>
              <a:ext uri="{FF2B5EF4-FFF2-40B4-BE49-F238E27FC236}">
                <a16:creationId xmlns:a16="http://schemas.microsoft.com/office/drawing/2014/main" id="{C47BE2A2-FC6B-458C-8A4E-E9A011DD1A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4817" y="0"/>
            <a:ext cx="7874366" cy="4423048"/>
          </a:xfrm>
          <a:prstGeom prst="rect">
            <a:avLst/>
          </a:pr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06B64D92-49A3-45A7-AB32-9C5B222685C0}"/>
              </a:ext>
            </a:extLst>
          </p:cNvPr>
          <p:cNvSpPr/>
          <p:nvPr/>
        </p:nvSpPr>
        <p:spPr>
          <a:xfrm>
            <a:off x="2814173" y="4742676"/>
            <a:ext cx="366555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lvl="0" indent="-342900">
              <a:spcAft>
                <a:spcPts val="0"/>
              </a:spcAft>
              <a:buFont typeface="+mj-lt"/>
              <a:buAutoNum type="arabicPeriod"/>
            </a:pPr>
            <a:r>
              <a:rPr lang="en-US" altLang="zh-TW" sz="1200" u="sng" kern="100" dirty="0">
                <a:solidFill>
                  <a:srgbClr val="0563C1"/>
                </a:solidFill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  <a:hlinkClick r:id="rId3"/>
              </a:rPr>
              <a:t>https://www.youtube.com/watch?v=UZNCrLyvt0c</a:t>
            </a:r>
            <a:endParaRPr lang="zh-TW" altLang="zh-TW" sz="1200" kern="1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22879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华康海报体W12">
      <a:majorFont>
        <a:latin typeface="Arial"/>
        <a:ea typeface="华康海报体W12"/>
        <a:cs typeface=""/>
      </a:majorFont>
      <a:minorFont>
        <a:latin typeface="Calibri Ligh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740</TotalTime>
  <Words>139</Words>
  <Application>Microsoft Office PowerPoint</Application>
  <PresentationFormat>如螢幕大小 (16:9)</PresentationFormat>
  <Paragraphs>11</Paragraphs>
  <Slides>26</Slides>
  <Notes>0</Notes>
  <HiddenSlides>0</HiddenSlides>
  <MMClips>1</MMClips>
  <ScaleCrop>false</ScaleCrop>
  <HeadingPairs>
    <vt:vector size="8" baseType="variant">
      <vt:variant>
        <vt:lpstr>使用字型</vt:lpstr>
      </vt:variant>
      <vt:variant>
        <vt:i4>9</vt:i4>
      </vt:variant>
      <vt:variant>
        <vt:lpstr>佈景主題</vt:lpstr>
      </vt:variant>
      <vt:variant>
        <vt:i4>1</vt:i4>
      </vt:variant>
      <vt:variant>
        <vt:lpstr>內嵌 OLE 伺服程式</vt:lpstr>
      </vt:variant>
      <vt:variant>
        <vt:i4>1</vt:i4>
      </vt:variant>
      <vt:variant>
        <vt:lpstr>投影片標題</vt:lpstr>
      </vt:variant>
      <vt:variant>
        <vt:i4>26</vt:i4>
      </vt:variant>
    </vt:vector>
  </HeadingPairs>
  <TitlesOfParts>
    <vt:vector size="37" baseType="lpstr">
      <vt:lpstr>微软雅黑</vt:lpstr>
      <vt:lpstr>宋体</vt:lpstr>
      <vt:lpstr>华康海报体W12(P)</vt:lpstr>
      <vt:lpstr>新細明體</vt:lpstr>
      <vt:lpstr>標楷體</vt:lpstr>
      <vt:lpstr>Arial</vt:lpstr>
      <vt:lpstr>Calibri</vt:lpstr>
      <vt:lpstr>Calibri Light</vt:lpstr>
      <vt:lpstr>Times New Roman</vt:lpstr>
      <vt:lpstr>Office 主题</vt:lpstr>
      <vt:lpstr>文件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dc:description>http://www.ypppt.com/</dc:description>
  <cp:lastModifiedBy>梅雪</cp:lastModifiedBy>
  <cp:revision>268</cp:revision>
  <dcterms:created xsi:type="dcterms:W3CDTF">2016-09-03T08:50:05Z</dcterms:created>
  <dcterms:modified xsi:type="dcterms:W3CDTF">2020-06-20T14:05:14Z</dcterms:modified>
</cp:coreProperties>
</file>