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6" r:id="rId2"/>
    <p:sldMasterId id="2147483787" r:id="rId3"/>
    <p:sldMasterId id="2147483788" r:id="rId4"/>
    <p:sldMasterId id="2147483789" r:id="rId5"/>
    <p:sldMasterId id="2147483790" r:id="rId6"/>
    <p:sldMasterId id="2147483791" r:id="rId7"/>
    <p:sldMasterId id="2147483792" r:id="rId8"/>
    <p:sldMasterId id="2147483793" r:id="rId9"/>
    <p:sldMasterId id="2147483794" r:id="rId10"/>
    <p:sldMasterId id="2147483905" r:id="rId11"/>
    <p:sldMasterId id="2147483917" r:id="rId12"/>
    <p:sldMasterId id="2147483919" r:id="rId13"/>
    <p:sldMasterId id="2147483920" r:id="rId14"/>
    <p:sldMasterId id="2147483921" r:id="rId15"/>
    <p:sldMasterId id="2147483922" r:id="rId16"/>
    <p:sldMasterId id="2147483923" r:id="rId17"/>
    <p:sldMasterId id="2147483924" r:id="rId18"/>
    <p:sldMasterId id="2147483925" r:id="rId19"/>
    <p:sldMasterId id="2147483926" r:id="rId20"/>
    <p:sldMasterId id="2147483927" r:id="rId21"/>
  </p:sldMasterIdLst>
  <p:notesMasterIdLst>
    <p:notesMasterId r:id="rId38"/>
  </p:notesMasterIdLst>
  <p:sldIdLst>
    <p:sldId id="256" r:id="rId22"/>
    <p:sldId id="317" r:id="rId23"/>
    <p:sldId id="295" r:id="rId24"/>
    <p:sldId id="285" r:id="rId25"/>
    <p:sldId id="272" r:id="rId26"/>
    <p:sldId id="260" r:id="rId27"/>
    <p:sldId id="278" r:id="rId28"/>
    <p:sldId id="316" r:id="rId29"/>
    <p:sldId id="280" r:id="rId30"/>
    <p:sldId id="282" r:id="rId31"/>
    <p:sldId id="279" r:id="rId32"/>
    <p:sldId id="314" r:id="rId33"/>
    <p:sldId id="281" r:id="rId34"/>
    <p:sldId id="313" r:id="rId35"/>
    <p:sldId id="297" r:id="rId36"/>
    <p:sldId id="276" r:id="rId3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4">
          <p15:clr>
            <a:srgbClr val="A4A3A4"/>
          </p15:clr>
        </p15:guide>
        <p15:guide id="2" pos="2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C9D6"/>
    <a:srgbClr val="FB4F4F"/>
    <a:srgbClr val="222C47"/>
    <a:srgbClr val="1C8890"/>
    <a:srgbClr val="1F2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80" d="100"/>
          <a:sy n="80" d="100"/>
        </p:scale>
        <p:origin x="820" y="-4"/>
      </p:cViewPr>
      <p:guideLst>
        <p:guide orient="horz" pos="1624"/>
        <p:guide pos="2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presProps" Target="presProps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5309D-4FCD-4511-8459-1EE22FCE576A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6896C8D-EE59-4E63-9EEF-089D415F69A5}">
      <dgm:prSet phldrT="[文字]"/>
      <dgm:spPr>
        <a:solidFill>
          <a:srgbClr val="FB4F4F"/>
        </a:solidFill>
      </dgm:spPr>
      <dgm:t>
        <a:bodyPr/>
        <a:lstStyle/>
        <a:p>
          <a:r>
            <a:rPr lang="zh-TW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導演</a:t>
          </a:r>
        </a:p>
      </dgm:t>
    </dgm:pt>
    <dgm:pt modelId="{C9500F5E-D5AD-4C4F-B7C6-671D54B12CE1}" type="parTrans" cxnId="{A28FB8A6-CFBB-4052-9B36-D4281C33C808}">
      <dgm:prSet/>
      <dgm:spPr/>
      <dgm:t>
        <a:bodyPr/>
        <a:lstStyle/>
        <a:p>
          <a:endParaRPr lang="zh-TW" altLang="en-US"/>
        </a:p>
      </dgm:t>
    </dgm:pt>
    <dgm:pt modelId="{CDCE2D48-8195-4AD4-87FE-D8AB0C125177}" type="sibTrans" cxnId="{A28FB8A6-CFBB-4052-9B36-D4281C33C808}">
      <dgm:prSet/>
      <dgm:spPr/>
      <dgm:t>
        <a:bodyPr/>
        <a:lstStyle/>
        <a:p>
          <a:endParaRPr lang="zh-TW" altLang="en-US"/>
        </a:p>
      </dgm:t>
    </dgm:pt>
    <dgm:pt modelId="{C97124F0-5767-495E-84FA-831658BFC954}">
      <dgm:prSet phldrT="[文字]"/>
      <dgm:spPr>
        <a:solidFill>
          <a:srgbClr val="2AC9D6"/>
        </a:solidFill>
      </dgm:spPr>
      <dgm:t>
        <a:bodyPr/>
        <a:lstStyle/>
        <a:p>
          <a:r>
            <a:rPr lang="zh-TW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編劇</a:t>
          </a:r>
        </a:p>
      </dgm:t>
    </dgm:pt>
    <dgm:pt modelId="{B21DA164-B168-48CB-8969-9DA5C17D4F5C}" type="parTrans" cxnId="{F59FE712-3F49-4A7E-B3DC-01CFB2EF88A5}">
      <dgm:prSet/>
      <dgm:spPr/>
      <dgm:t>
        <a:bodyPr/>
        <a:lstStyle/>
        <a:p>
          <a:endParaRPr lang="zh-TW" altLang="en-US"/>
        </a:p>
      </dgm:t>
    </dgm:pt>
    <dgm:pt modelId="{009A6D7B-F335-4AAB-BE2B-ED9A39ACCC73}" type="sibTrans" cxnId="{F59FE712-3F49-4A7E-B3DC-01CFB2EF88A5}">
      <dgm:prSet/>
      <dgm:spPr/>
      <dgm:t>
        <a:bodyPr/>
        <a:lstStyle/>
        <a:p>
          <a:endParaRPr lang="zh-TW" altLang="en-US"/>
        </a:p>
      </dgm:t>
    </dgm:pt>
    <dgm:pt modelId="{EEA6EC6F-7D2F-4EB8-B0B6-61E4D683DE84}">
      <dgm:prSet phldrT="[文字]"/>
      <dgm:spPr>
        <a:solidFill>
          <a:srgbClr val="FB4F4F"/>
        </a:solidFill>
      </dgm:spPr>
      <dgm:t>
        <a:bodyPr/>
        <a:lstStyle/>
        <a:p>
          <a:r>
            <a:rPr lang="zh-TW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製片</a:t>
          </a:r>
        </a:p>
      </dgm:t>
    </dgm:pt>
    <dgm:pt modelId="{0E94F91F-3F4C-439D-BC42-4EC01D3F0E1F}" type="parTrans" cxnId="{561A8E32-7459-4F2D-B552-CBEEF6940C04}">
      <dgm:prSet/>
      <dgm:spPr/>
      <dgm:t>
        <a:bodyPr/>
        <a:lstStyle/>
        <a:p>
          <a:endParaRPr lang="zh-TW" altLang="en-US"/>
        </a:p>
      </dgm:t>
    </dgm:pt>
    <dgm:pt modelId="{4DD7032E-5D4F-4F9D-A38A-0FD493038858}" type="sibTrans" cxnId="{561A8E32-7459-4F2D-B552-CBEEF6940C04}">
      <dgm:prSet/>
      <dgm:spPr/>
      <dgm:t>
        <a:bodyPr/>
        <a:lstStyle/>
        <a:p>
          <a:endParaRPr lang="zh-TW" altLang="en-US"/>
        </a:p>
      </dgm:t>
    </dgm:pt>
    <dgm:pt modelId="{C985F0FA-9DA0-401D-BC1C-386127AF8DC1}">
      <dgm:prSet phldrT="[文字]" custT="1"/>
      <dgm:spPr/>
      <dgm:t>
        <a:bodyPr/>
        <a:lstStyle/>
        <a:p>
          <a:r>
            <a:rPr lang="zh-TW" altLang="en-US" sz="28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前製</a:t>
          </a:r>
        </a:p>
      </dgm:t>
    </dgm:pt>
    <dgm:pt modelId="{7E2FC6D2-0DBC-4831-AC45-C8AE94CECBAA}" type="parTrans" cxnId="{8BD6570E-2ECE-4492-AE92-885EB4DA3A9F}">
      <dgm:prSet/>
      <dgm:spPr/>
      <dgm:t>
        <a:bodyPr/>
        <a:lstStyle/>
        <a:p>
          <a:endParaRPr lang="zh-TW" altLang="en-US"/>
        </a:p>
      </dgm:t>
    </dgm:pt>
    <dgm:pt modelId="{A3B85C33-ACE2-4F3A-8586-A95EED0E792A}" type="sibTrans" cxnId="{8BD6570E-2ECE-4492-AE92-885EB4DA3A9F}">
      <dgm:prSet/>
      <dgm:spPr/>
      <dgm:t>
        <a:bodyPr/>
        <a:lstStyle/>
        <a:p>
          <a:endParaRPr lang="zh-TW" altLang="en-US"/>
        </a:p>
      </dgm:t>
    </dgm:pt>
    <dgm:pt modelId="{B548E75A-5F99-4BB9-906E-19E207E5374A}" type="pres">
      <dgm:prSet presAssocID="{A4E5309D-4FCD-4511-8459-1EE22FCE576A}" presName="Name0" presStyleCnt="0">
        <dgm:presLayoutVars>
          <dgm:chMax val="4"/>
          <dgm:resizeHandles val="exact"/>
        </dgm:presLayoutVars>
      </dgm:prSet>
      <dgm:spPr/>
    </dgm:pt>
    <dgm:pt modelId="{7A5AD1DA-B956-41AA-A5C7-8F6200E802C8}" type="pres">
      <dgm:prSet presAssocID="{A4E5309D-4FCD-4511-8459-1EE22FCE576A}" presName="ellipse" presStyleLbl="trBgShp" presStyleIdx="0" presStyleCnt="1" custScaleX="149352" custScaleY="107697" custLinFactNeighborX="-1376" custLinFactNeighborY="-1303"/>
      <dgm:spPr/>
    </dgm:pt>
    <dgm:pt modelId="{94E73A5C-07B4-481A-88D8-4E3A183C72B3}" type="pres">
      <dgm:prSet presAssocID="{A4E5309D-4FCD-4511-8459-1EE22FCE576A}" presName="arrow1" presStyleLbl="fgShp" presStyleIdx="0" presStyleCnt="1" custLinFactNeighborX="-13767" custLinFactNeighborY="30167"/>
      <dgm:spPr/>
    </dgm:pt>
    <dgm:pt modelId="{628654B8-DB09-46D0-B2AE-4D02270E55C0}" type="pres">
      <dgm:prSet presAssocID="{A4E5309D-4FCD-4511-8459-1EE22FCE576A}" presName="rectangle" presStyleLbl="revTx" presStyleIdx="0" presStyleCnt="1" custScaleX="101989" custScaleY="77131" custLinFactNeighborX="-1993" custLinFactNeighborY="15639">
        <dgm:presLayoutVars>
          <dgm:bulletEnabled val="1"/>
        </dgm:presLayoutVars>
      </dgm:prSet>
      <dgm:spPr/>
    </dgm:pt>
    <dgm:pt modelId="{E02B30A4-FD8A-41C4-B3F1-C6363116C0AF}" type="pres">
      <dgm:prSet presAssocID="{C97124F0-5767-495E-84FA-831658BFC954}" presName="item1" presStyleLbl="node1" presStyleIdx="0" presStyleCnt="3" custLinFactNeighborX="-18883" custLinFactNeighborY="45445">
        <dgm:presLayoutVars>
          <dgm:bulletEnabled val="1"/>
        </dgm:presLayoutVars>
      </dgm:prSet>
      <dgm:spPr/>
    </dgm:pt>
    <dgm:pt modelId="{7BA792D4-58E5-4F4E-A1C3-DDDEF96E8C58}" type="pres">
      <dgm:prSet presAssocID="{EEA6EC6F-7D2F-4EB8-B0B6-61E4D683DE84}" presName="item2" presStyleLbl="node1" presStyleIdx="1" presStyleCnt="3" custLinFactNeighborX="-1024" custLinFactNeighborY="-10162">
        <dgm:presLayoutVars>
          <dgm:bulletEnabled val="1"/>
        </dgm:presLayoutVars>
      </dgm:prSet>
      <dgm:spPr/>
    </dgm:pt>
    <dgm:pt modelId="{D0134E20-6C0A-4ADE-AD30-24383944EC07}" type="pres">
      <dgm:prSet presAssocID="{C985F0FA-9DA0-401D-BC1C-386127AF8DC1}" presName="item3" presStyleLbl="node1" presStyleIdx="2" presStyleCnt="3" custLinFactNeighborX="-6012" custLinFactNeighborY="13999">
        <dgm:presLayoutVars>
          <dgm:bulletEnabled val="1"/>
        </dgm:presLayoutVars>
      </dgm:prSet>
      <dgm:spPr/>
    </dgm:pt>
    <dgm:pt modelId="{B76D7C81-95DB-4031-8FBE-D745FC14E593}" type="pres">
      <dgm:prSet presAssocID="{A4E5309D-4FCD-4511-8459-1EE22FCE576A}" presName="funnel" presStyleLbl="trAlignAcc1" presStyleIdx="0" presStyleCnt="1" custScaleX="145907" custScaleY="109449" custLinFactNeighborX="-1286" custLinFactNeighborY="1751"/>
      <dgm:spPr/>
    </dgm:pt>
  </dgm:ptLst>
  <dgm:cxnLst>
    <dgm:cxn modelId="{17E50A09-C372-494B-8C14-A662A7AB4928}" type="presOf" srcId="{86896C8D-EE59-4E63-9EEF-089D415F69A5}" destId="{D0134E20-6C0A-4ADE-AD30-24383944EC07}" srcOrd="0" destOrd="0" presId="urn:microsoft.com/office/officeart/2005/8/layout/funnel1"/>
    <dgm:cxn modelId="{8BD6570E-2ECE-4492-AE92-885EB4DA3A9F}" srcId="{A4E5309D-4FCD-4511-8459-1EE22FCE576A}" destId="{C985F0FA-9DA0-401D-BC1C-386127AF8DC1}" srcOrd="3" destOrd="0" parTransId="{7E2FC6D2-0DBC-4831-AC45-C8AE94CECBAA}" sibTransId="{A3B85C33-ACE2-4F3A-8586-A95EED0E792A}"/>
    <dgm:cxn modelId="{F59FE712-3F49-4A7E-B3DC-01CFB2EF88A5}" srcId="{A4E5309D-4FCD-4511-8459-1EE22FCE576A}" destId="{C97124F0-5767-495E-84FA-831658BFC954}" srcOrd="1" destOrd="0" parTransId="{B21DA164-B168-48CB-8969-9DA5C17D4F5C}" sibTransId="{009A6D7B-F335-4AAB-BE2B-ED9A39ACCC73}"/>
    <dgm:cxn modelId="{561A8E32-7459-4F2D-B552-CBEEF6940C04}" srcId="{A4E5309D-4FCD-4511-8459-1EE22FCE576A}" destId="{EEA6EC6F-7D2F-4EB8-B0B6-61E4D683DE84}" srcOrd="2" destOrd="0" parTransId="{0E94F91F-3F4C-439D-BC42-4EC01D3F0E1F}" sibTransId="{4DD7032E-5D4F-4F9D-A38A-0FD493038858}"/>
    <dgm:cxn modelId="{0AE3365F-1D26-4BAB-A025-D000076DB88E}" type="presOf" srcId="{C97124F0-5767-495E-84FA-831658BFC954}" destId="{7BA792D4-58E5-4F4E-A1C3-DDDEF96E8C58}" srcOrd="0" destOrd="0" presId="urn:microsoft.com/office/officeart/2005/8/layout/funnel1"/>
    <dgm:cxn modelId="{2AE1A949-86EF-4B20-8C23-8C97A1F0C4C5}" type="presOf" srcId="{EEA6EC6F-7D2F-4EB8-B0B6-61E4D683DE84}" destId="{E02B30A4-FD8A-41C4-B3F1-C6363116C0AF}" srcOrd="0" destOrd="0" presId="urn:microsoft.com/office/officeart/2005/8/layout/funnel1"/>
    <dgm:cxn modelId="{C8DE1354-840C-4678-A119-2E5E85D291B8}" type="presOf" srcId="{C985F0FA-9DA0-401D-BC1C-386127AF8DC1}" destId="{628654B8-DB09-46D0-B2AE-4D02270E55C0}" srcOrd="0" destOrd="0" presId="urn:microsoft.com/office/officeart/2005/8/layout/funnel1"/>
    <dgm:cxn modelId="{A28FB8A6-CFBB-4052-9B36-D4281C33C808}" srcId="{A4E5309D-4FCD-4511-8459-1EE22FCE576A}" destId="{86896C8D-EE59-4E63-9EEF-089D415F69A5}" srcOrd="0" destOrd="0" parTransId="{C9500F5E-D5AD-4C4F-B7C6-671D54B12CE1}" sibTransId="{CDCE2D48-8195-4AD4-87FE-D8AB0C125177}"/>
    <dgm:cxn modelId="{BC1F3AB9-95A5-4C26-903A-5377F771B61E}" type="presOf" srcId="{A4E5309D-4FCD-4511-8459-1EE22FCE576A}" destId="{B548E75A-5F99-4BB9-906E-19E207E5374A}" srcOrd="0" destOrd="0" presId="urn:microsoft.com/office/officeart/2005/8/layout/funnel1"/>
    <dgm:cxn modelId="{DFF3AF36-BE73-4708-A3EB-7D41546914EF}" type="presParOf" srcId="{B548E75A-5F99-4BB9-906E-19E207E5374A}" destId="{7A5AD1DA-B956-41AA-A5C7-8F6200E802C8}" srcOrd="0" destOrd="0" presId="urn:microsoft.com/office/officeart/2005/8/layout/funnel1"/>
    <dgm:cxn modelId="{11E269CE-D952-40CA-BF3A-CB6CFC7B3A10}" type="presParOf" srcId="{B548E75A-5F99-4BB9-906E-19E207E5374A}" destId="{94E73A5C-07B4-481A-88D8-4E3A183C72B3}" srcOrd="1" destOrd="0" presId="urn:microsoft.com/office/officeart/2005/8/layout/funnel1"/>
    <dgm:cxn modelId="{057C0907-B88E-4F1F-9525-32310CB37378}" type="presParOf" srcId="{B548E75A-5F99-4BB9-906E-19E207E5374A}" destId="{628654B8-DB09-46D0-B2AE-4D02270E55C0}" srcOrd="2" destOrd="0" presId="urn:microsoft.com/office/officeart/2005/8/layout/funnel1"/>
    <dgm:cxn modelId="{B5F400AB-F382-4BD2-9442-60833C34183C}" type="presParOf" srcId="{B548E75A-5F99-4BB9-906E-19E207E5374A}" destId="{E02B30A4-FD8A-41C4-B3F1-C6363116C0AF}" srcOrd="3" destOrd="0" presId="urn:microsoft.com/office/officeart/2005/8/layout/funnel1"/>
    <dgm:cxn modelId="{D7F9E518-C7C1-486F-B9F2-5AE56AA5401F}" type="presParOf" srcId="{B548E75A-5F99-4BB9-906E-19E207E5374A}" destId="{7BA792D4-58E5-4F4E-A1C3-DDDEF96E8C58}" srcOrd="4" destOrd="0" presId="urn:microsoft.com/office/officeart/2005/8/layout/funnel1"/>
    <dgm:cxn modelId="{B26A0BF2-A77A-46AC-9D1E-21AC4186B6AD}" type="presParOf" srcId="{B548E75A-5F99-4BB9-906E-19E207E5374A}" destId="{D0134E20-6C0A-4ADE-AD30-24383944EC07}" srcOrd="5" destOrd="0" presId="urn:microsoft.com/office/officeart/2005/8/layout/funnel1"/>
    <dgm:cxn modelId="{C7DCBCDF-E300-404E-AF0D-450732208242}" type="presParOf" srcId="{B548E75A-5F99-4BB9-906E-19E207E5374A}" destId="{B76D7C81-95DB-4031-8FBE-D745FC14E59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CC699-8420-46E9-8DE5-80023E85BD8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067074-CFE5-4286-A5F6-F6A2D151ABE5}">
      <dgm:prSet phldrT="[文字]"/>
      <dgm:spPr>
        <a:solidFill>
          <a:srgbClr val="2AC9D6"/>
        </a:solidFill>
      </dgm:spPr>
      <dgm:t>
        <a:bodyPr/>
        <a:lstStyle/>
        <a:p>
          <a:r>
            <a:rPr lang="zh-TW" altLang="en-US" dirty="0"/>
            <a:t>演員</a:t>
          </a:r>
        </a:p>
      </dgm:t>
    </dgm:pt>
    <dgm:pt modelId="{2A9B89AE-1043-4CE1-AA51-DA25C99DEBE2}" type="parTrans" cxnId="{AFA44A81-2CD1-4FD1-878B-36B2D7B2E53F}">
      <dgm:prSet/>
      <dgm:spPr/>
      <dgm:t>
        <a:bodyPr/>
        <a:lstStyle/>
        <a:p>
          <a:endParaRPr lang="zh-TW" altLang="en-US"/>
        </a:p>
      </dgm:t>
    </dgm:pt>
    <dgm:pt modelId="{BBBF443A-050F-4F53-B845-2C08313958E6}" type="sibTrans" cxnId="{AFA44A81-2CD1-4FD1-878B-36B2D7B2E53F}">
      <dgm:prSet custT="1"/>
      <dgm:spPr>
        <a:solidFill>
          <a:srgbClr val="FB4F4F"/>
        </a:solidFill>
      </dgm:spPr>
      <dgm:t>
        <a:bodyPr/>
        <a:lstStyle/>
        <a:p>
          <a:r>
            <a:rPr lang="zh-TW" altLang="en-US" sz="2800" dirty="0"/>
            <a:t>替身演員</a:t>
          </a:r>
        </a:p>
      </dgm:t>
    </dgm:pt>
    <dgm:pt modelId="{22A8E731-066E-44BB-9826-1D2BFBA32CFF}">
      <dgm:prSet phldrT="[文字]" phldr="1"/>
      <dgm:spPr>
        <a:solidFill>
          <a:schemeClr val="bg1"/>
        </a:solidFill>
      </dgm:spPr>
      <dgm:t>
        <a:bodyPr/>
        <a:lstStyle/>
        <a:p>
          <a:endParaRPr lang="zh-TW" altLang="en-US" dirty="0"/>
        </a:p>
      </dgm:t>
    </dgm:pt>
    <dgm:pt modelId="{53C2664C-7B2B-4CA3-9CEF-90A213B42C07}" type="parTrans" cxnId="{1E334A44-1DFA-4EB5-9C4E-73FCE9CC315C}">
      <dgm:prSet/>
      <dgm:spPr/>
      <dgm:t>
        <a:bodyPr/>
        <a:lstStyle/>
        <a:p>
          <a:endParaRPr lang="zh-TW" altLang="en-US"/>
        </a:p>
      </dgm:t>
    </dgm:pt>
    <dgm:pt modelId="{1602DB2B-18B9-4402-824C-9041A9FC951B}" type="sibTrans" cxnId="{1E334A44-1DFA-4EB5-9C4E-73FCE9CC315C}">
      <dgm:prSet custT="1"/>
      <dgm:spPr>
        <a:solidFill>
          <a:srgbClr val="FB4F4F"/>
        </a:solidFill>
      </dgm:spPr>
      <dgm:t>
        <a:bodyPr/>
        <a:lstStyle/>
        <a:p>
          <a:r>
            <a:rPr lang="zh-TW" altLang="en-US" sz="2800" dirty="0"/>
            <a:t>梳化師</a:t>
          </a:r>
        </a:p>
      </dgm:t>
    </dgm:pt>
    <dgm:pt modelId="{096E9B85-3F3E-4227-908B-8F355E047709}">
      <dgm:prSet phldrT="[文字]" custT="1"/>
      <dgm:spPr/>
      <dgm:t>
        <a:bodyPr/>
        <a:lstStyle/>
        <a:p>
          <a:r>
            <a:rPr lang="zh-TW" altLang="en-US" sz="2800" dirty="0"/>
            <a:t>服裝管理</a:t>
          </a:r>
        </a:p>
      </dgm:t>
    </dgm:pt>
    <dgm:pt modelId="{4928FAC4-65B2-4FDF-90EC-9AD52495B90D}" type="parTrans" cxnId="{15C75E24-52E6-4E61-B3ED-0006AA87B476}">
      <dgm:prSet/>
      <dgm:spPr/>
      <dgm:t>
        <a:bodyPr/>
        <a:lstStyle/>
        <a:p>
          <a:endParaRPr lang="zh-TW" altLang="en-US"/>
        </a:p>
      </dgm:t>
    </dgm:pt>
    <dgm:pt modelId="{2A9B4578-BE66-4140-9D48-7A1EC62C0EC1}" type="sibTrans" cxnId="{15C75E24-52E6-4E61-B3ED-0006AA87B476}">
      <dgm:prSet/>
      <dgm:spPr/>
      <dgm:t>
        <a:bodyPr/>
        <a:lstStyle/>
        <a:p>
          <a:endParaRPr lang="zh-TW" altLang="en-US"/>
        </a:p>
      </dgm:t>
    </dgm:pt>
    <dgm:pt modelId="{C9C07DEA-FA06-49C0-B1EA-CEE595A47745}">
      <dgm:prSet phldrT="[文字]"/>
      <dgm:spPr>
        <a:solidFill>
          <a:srgbClr val="2AC9D6"/>
        </a:solidFill>
      </dgm:spPr>
      <dgm:t>
        <a:bodyPr/>
        <a:lstStyle/>
        <a:p>
          <a:r>
            <a:rPr lang="zh-TW" altLang="en-US" dirty="0"/>
            <a:t>副導</a:t>
          </a:r>
        </a:p>
      </dgm:t>
    </dgm:pt>
    <dgm:pt modelId="{AAFA64E5-700B-4F3D-908B-F46524A5C2E3}" type="parTrans" cxnId="{0ED80CCF-185B-47E4-887D-80C157FFA5D1}">
      <dgm:prSet/>
      <dgm:spPr/>
      <dgm:t>
        <a:bodyPr/>
        <a:lstStyle/>
        <a:p>
          <a:endParaRPr lang="zh-TW" altLang="en-US"/>
        </a:p>
      </dgm:t>
    </dgm:pt>
    <dgm:pt modelId="{09C3836C-EA9C-486C-861B-DC7CE757E3C4}" type="sibTrans" cxnId="{0ED80CCF-185B-47E4-887D-80C157FFA5D1}">
      <dgm:prSet custT="1"/>
      <dgm:spPr>
        <a:solidFill>
          <a:srgbClr val="FB4F4F"/>
        </a:solidFill>
      </dgm:spPr>
      <dgm:t>
        <a:bodyPr/>
        <a:lstStyle/>
        <a:p>
          <a:r>
            <a:rPr lang="zh-TW" altLang="en-US" sz="3200" dirty="0"/>
            <a:t>場記</a:t>
          </a:r>
        </a:p>
      </dgm:t>
    </dgm:pt>
    <dgm:pt modelId="{C14CAF30-C421-4958-A760-1565CFAB7B8F}" type="pres">
      <dgm:prSet presAssocID="{458CC699-8420-46E9-8DE5-80023E85BD8A}" presName="Name0" presStyleCnt="0">
        <dgm:presLayoutVars>
          <dgm:chMax/>
          <dgm:chPref/>
          <dgm:dir/>
          <dgm:animLvl val="lvl"/>
        </dgm:presLayoutVars>
      </dgm:prSet>
      <dgm:spPr/>
    </dgm:pt>
    <dgm:pt modelId="{A3469008-BE50-43C0-BC0F-8E85343FE4C6}" type="pres">
      <dgm:prSet presAssocID="{1B067074-CFE5-4286-A5F6-F6A2D151ABE5}" presName="composite" presStyleCnt="0"/>
      <dgm:spPr/>
    </dgm:pt>
    <dgm:pt modelId="{7C7F3DCA-FF14-4A5D-819F-FD426648C1AC}" type="pres">
      <dgm:prSet presAssocID="{1B067074-CFE5-4286-A5F6-F6A2D151ABE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C3D34C7-2190-433A-96DC-F54B42E2CA5B}" type="pres">
      <dgm:prSet presAssocID="{1B067074-CFE5-4286-A5F6-F6A2D151ABE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D3F6E9A-B230-426D-BCE8-2E916B2B819A}" type="pres">
      <dgm:prSet presAssocID="{1B067074-CFE5-4286-A5F6-F6A2D151ABE5}" presName="BalanceSpacing" presStyleCnt="0"/>
      <dgm:spPr/>
    </dgm:pt>
    <dgm:pt modelId="{AA71EA2B-2BDE-4B79-82CF-0760483076EE}" type="pres">
      <dgm:prSet presAssocID="{1B067074-CFE5-4286-A5F6-F6A2D151ABE5}" presName="BalanceSpacing1" presStyleCnt="0"/>
      <dgm:spPr/>
    </dgm:pt>
    <dgm:pt modelId="{1B750AEC-6727-4331-89F9-17828BDDF168}" type="pres">
      <dgm:prSet presAssocID="{BBBF443A-050F-4F53-B845-2C08313958E6}" presName="Accent1Text" presStyleLbl="node1" presStyleIdx="1" presStyleCnt="6"/>
      <dgm:spPr/>
    </dgm:pt>
    <dgm:pt modelId="{772C8B76-020A-471E-BFE4-6268CA429B90}" type="pres">
      <dgm:prSet presAssocID="{BBBF443A-050F-4F53-B845-2C08313958E6}" presName="spaceBetweenRectangles" presStyleCnt="0"/>
      <dgm:spPr/>
    </dgm:pt>
    <dgm:pt modelId="{E7AE00B9-85C7-435D-AB5C-46A633CB7130}" type="pres">
      <dgm:prSet presAssocID="{22A8E731-066E-44BB-9826-1D2BFBA32CFF}" presName="composite" presStyleCnt="0"/>
      <dgm:spPr/>
    </dgm:pt>
    <dgm:pt modelId="{C6138EA3-2D14-4E3C-869B-B3E88953B178}" type="pres">
      <dgm:prSet presAssocID="{22A8E731-066E-44BB-9826-1D2BFBA32CFF}" presName="Parent1" presStyleLbl="node1" presStyleIdx="2" presStyleCnt="6" custLinFactNeighborX="233" custLinFactNeighborY="182">
        <dgm:presLayoutVars>
          <dgm:chMax val="1"/>
          <dgm:chPref val="1"/>
          <dgm:bulletEnabled val="1"/>
        </dgm:presLayoutVars>
      </dgm:prSet>
      <dgm:spPr/>
    </dgm:pt>
    <dgm:pt modelId="{6A71C7D5-1A9F-4928-9F49-7623713E80B3}" type="pres">
      <dgm:prSet presAssocID="{22A8E731-066E-44BB-9826-1D2BFBA32CFF}" presName="Childtext1" presStyleLbl="revTx" presStyleIdx="1" presStyleCnt="3" custScaleX="60648" custLinFactNeighborX="92426" custLinFactNeighborY="0">
        <dgm:presLayoutVars>
          <dgm:chMax val="0"/>
          <dgm:chPref val="0"/>
          <dgm:bulletEnabled val="1"/>
        </dgm:presLayoutVars>
      </dgm:prSet>
      <dgm:spPr/>
    </dgm:pt>
    <dgm:pt modelId="{58EE4BF2-1399-4A76-984C-9D28709DCE94}" type="pres">
      <dgm:prSet presAssocID="{22A8E731-066E-44BB-9826-1D2BFBA32CFF}" presName="BalanceSpacing" presStyleCnt="0"/>
      <dgm:spPr/>
    </dgm:pt>
    <dgm:pt modelId="{F42C957E-DDD0-4F4D-9A5E-0382328FF2AF}" type="pres">
      <dgm:prSet presAssocID="{22A8E731-066E-44BB-9826-1D2BFBA32CFF}" presName="BalanceSpacing1" presStyleCnt="0"/>
      <dgm:spPr/>
    </dgm:pt>
    <dgm:pt modelId="{33BF666E-7756-41E4-80B1-5E7E3CDAC78B}" type="pres">
      <dgm:prSet presAssocID="{1602DB2B-18B9-4402-824C-9041A9FC951B}" presName="Accent1Text" presStyleLbl="node1" presStyleIdx="3" presStyleCnt="6" custLinFactNeighborX="589"/>
      <dgm:spPr/>
    </dgm:pt>
    <dgm:pt modelId="{3BD67524-BACA-469C-80EF-82D32CD327A5}" type="pres">
      <dgm:prSet presAssocID="{1602DB2B-18B9-4402-824C-9041A9FC951B}" presName="spaceBetweenRectangles" presStyleCnt="0"/>
      <dgm:spPr/>
    </dgm:pt>
    <dgm:pt modelId="{9DC01A50-A49D-4E69-AAC6-F03AEDE0267F}" type="pres">
      <dgm:prSet presAssocID="{C9C07DEA-FA06-49C0-B1EA-CEE595A47745}" presName="composite" presStyleCnt="0"/>
      <dgm:spPr/>
    </dgm:pt>
    <dgm:pt modelId="{EEADC536-BF5F-4234-8775-F8994CC48C60}" type="pres">
      <dgm:prSet presAssocID="{C9C07DEA-FA06-49C0-B1EA-CEE595A4774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568304B-4C89-4AFE-98EE-016F8A334E80}" type="pres">
      <dgm:prSet presAssocID="{C9C07DEA-FA06-49C0-B1EA-CEE595A4774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83A0F81-7289-493C-A476-A11AACD571DB}" type="pres">
      <dgm:prSet presAssocID="{C9C07DEA-FA06-49C0-B1EA-CEE595A47745}" presName="BalanceSpacing" presStyleCnt="0"/>
      <dgm:spPr/>
    </dgm:pt>
    <dgm:pt modelId="{EB6C64EF-4CB9-4DC5-B695-EEC17DF9BC59}" type="pres">
      <dgm:prSet presAssocID="{C9C07DEA-FA06-49C0-B1EA-CEE595A47745}" presName="BalanceSpacing1" presStyleCnt="0"/>
      <dgm:spPr/>
    </dgm:pt>
    <dgm:pt modelId="{235B38D5-FB04-4305-B834-3B6330C7161F}" type="pres">
      <dgm:prSet presAssocID="{09C3836C-EA9C-486C-861B-DC7CE757E3C4}" presName="Accent1Text" presStyleLbl="node1" presStyleIdx="5" presStyleCnt="6" custLinFactNeighborX="-1251" custLinFactNeighborY="5"/>
      <dgm:spPr/>
    </dgm:pt>
  </dgm:ptLst>
  <dgm:cxnLst>
    <dgm:cxn modelId="{53BF9200-22FB-4A42-AA96-EF2741CFCBCB}" type="presOf" srcId="{1B067074-CFE5-4286-A5F6-F6A2D151ABE5}" destId="{7C7F3DCA-FF14-4A5D-819F-FD426648C1AC}" srcOrd="0" destOrd="0" presId="urn:microsoft.com/office/officeart/2008/layout/AlternatingHexagons"/>
    <dgm:cxn modelId="{798DB005-380D-47D9-8436-F57A326C3544}" type="presOf" srcId="{C9C07DEA-FA06-49C0-B1EA-CEE595A47745}" destId="{EEADC536-BF5F-4234-8775-F8994CC48C60}" srcOrd="0" destOrd="0" presId="urn:microsoft.com/office/officeart/2008/layout/AlternatingHexagons"/>
    <dgm:cxn modelId="{941ACC15-40AF-4B50-AA1C-0AE38FCC92EE}" type="presOf" srcId="{22A8E731-066E-44BB-9826-1D2BFBA32CFF}" destId="{C6138EA3-2D14-4E3C-869B-B3E88953B178}" srcOrd="0" destOrd="0" presId="urn:microsoft.com/office/officeart/2008/layout/AlternatingHexagons"/>
    <dgm:cxn modelId="{E7FF661B-7F63-4BCF-B02C-E359F27B61A6}" type="presOf" srcId="{09C3836C-EA9C-486C-861B-DC7CE757E3C4}" destId="{235B38D5-FB04-4305-B834-3B6330C7161F}" srcOrd="0" destOrd="0" presId="urn:microsoft.com/office/officeart/2008/layout/AlternatingHexagons"/>
    <dgm:cxn modelId="{15C75E24-52E6-4E61-B3ED-0006AA87B476}" srcId="{22A8E731-066E-44BB-9826-1D2BFBA32CFF}" destId="{096E9B85-3F3E-4227-908B-8F355E047709}" srcOrd="0" destOrd="0" parTransId="{4928FAC4-65B2-4FDF-90EC-9AD52495B90D}" sibTransId="{2A9B4578-BE66-4140-9D48-7A1EC62C0EC1}"/>
    <dgm:cxn modelId="{FB890C35-9E8D-4BB7-8BD3-462F1BBE4279}" type="presOf" srcId="{458CC699-8420-46E9-8DE5-80023E85BD8A}" destId="{C14CAF30-C421-4958-A760-1565CFAB7B8F}" srcOrd="0" destOrd="0" presId="urn:microsoft.com/office/officeart/2008/layout/AlternatingHexagons"/>
    <dgm:cxn modelId="{1E334A44-1DFA-4EB5-9C4E-73FCE9CC315C}" srcId="{458CC699-8420-46E9-8DE5-80023E85BD8A}" destId="{22A8E731-066E-44BB-9826-1D2BFBA32CFF}" srcOrd="1" destOrd="0" parTransId="{53C2664C-7B2B-4CA3-9CEF-90A213B42C07}" sibTransId="{1602DB2B-18B9-4402-824C-9041A9FC951B}"/>
    <dgm:cxn modelId="{6E82A680-12FD-461D-98E2-81D0E09A9A30}" type="presOf" srcId="{1602DB2B-18B9-4402-824C-9041A9FC951B}" destId="{33BF666E-7756-41E4-80B1-5E7E3CDAC78B}" srcOrd="0" destOrd="0" presId="urn:microsoft.com/office/officeart/2008/layout/AlternatingHexagons"/>
    <dgm:cxn modelId="{AFA44A81-2CD1-4FD1-878B-36B2D7B2E53F}" srcId="{458CC699-8420-46E9-8DE5-80023E85BD8A}" destId="{1B067074-CFE5-4286-A5F6-F6A2D151ABE5}" srcOrd="0" destOrd="0" parTransId="{2A9B89AE-1043-4CE1-AA51-DA25C99DEBE2}" sibTransId="{BBBF443A-050F-4F53-B845-2C08313958E6}"/>
    <dgm:cxn modelId="{0ED80CCF-185B-47E4-887D-80C157FFA5D1}" srcId="{458CC699-8420-46E9-8DE5-80023E85BD8A}" destId="{C9C07DEA-FA06-49C0-B1EA-CEE595A47745}" srcOrd="2" destOrd="0" parTransId="{AAFA64E5-700B-4F3D-908B-F46524A5C2E3}" sibTransId="{09C3836C-EA9C-486C-861B-DC7CE757E3C4}"/>
    <dgm:cxn modelId="{B5BE35E6-3B1D-4D88-94E9-62F26877B03F}" type="presOf" srcId="{BBBF443A-050F-4F53-B845-2C08313958E6}" destId="{1B750AEC-6727-4331-89F9-17828BDDF168}" srcOrd="0" destOrd="0" presId="urn:microsoft.com/office/officeart/2008/layout/AlternatingHexagons"/>
    <dgm:cxn modelId="{6FB255FB-9F15-4374-84F6-F71988BDC522}" type="presOf" srcId="{096E9B85-3F3E-4227-908B-8F355E047709}" destId="{6A71C7D5-1A9F-4928-9F49-7623713E80B3}" srcOrd="0" destOrd="0" presId="urn:microsoft.com/office/officeart/2008/layout/AlternatingHexagons"/>
    <dgm:cxn modelId="{C6B2C972-EA18-489F-8F74-55ABE310F3E0}" type="presParOf" srcId="{C14CAF30-C421-4958-A760-1565CFAB7B8F}" destId="{A3469008-BE50-43C0-BC0F-8E85343FE4C6}" srcOrd="0" destOrd="0" presId="urn:microsoft.com/office/officeart/2008/layout/AlternatingHexagons"/>
    <dgm:cxn modelId="{292C909E-1332-40B9-90E6-E3539E1FA6A3}" type="presParOf" srcId="{A3469008-BE50-43C0-BC0F-8E85343FE4C6}" destId="{7C7F3DCA-FF14-4A5D-819F-FD426648C1AC}" srcOrd="0" destOrd="0" presId="urn:microsoft.com/office/officeart/2008/layout/AlternatingHexagons"/>
    <dgm:cxn modelId="{6320B9B7-3051-4255-B0DF-047E90DE2A42}" type="presParOf" srcId="{A3469008-BE50-43C0-BC0F-8E85343FE4C6}" destId="{4C3D34C7-2190-433A-96DC-F54B42E2CA5B}" srcOrd="1" destOrd="0" presId="urn:microsoft.com/office/officeart/2008/layout/AlternatingHexagons"/>
    <dgm:cxn modelId="{2FBC58B1-2478-4C51-A4C4-D75931F922F8}" type="presParOf" srcId="{A3469008-BE50-43C0-BC0F-8E85343FE4C6}" destId="{5D3F6E9A-B230-426D-BCE8-2E916B2B819A}" srcOrd="2" destOrd="0" presId="urn:microsoft.com/office/officeart/2008/layout/AlternatingHexagons"/>
    <dgm:cxn modelId="{8F2C4D45-76C3-485D-8509-0AF9067E422E}" type="presParOf" srcId="{A3469008-BE50-43C0-BC0F-8E85343FE4C6}" destId="{AA71EA2B-2BDE-4B79-82CF-0760483076EE}" srcOrd="3" destOrd="0" presId="urn:microsoft.com/office/officeart/2008/layout/AlternatingHexagons"/>
    <dgm:cxn modelId="{7197FBF0-1C58-426C-AF72-363542223A78}" type="presParOf" srcId="{A3469008-BE50-43C0-BC0F-8E85343FE4C6}" destId="{1B750AEC-6727-4331-89F9-17828BDDF168}" srcOrd="4" destOrd="0" presId="urn:microsoft.com/office/officeart/2008/layout/AlternatingHexagons"/>
    <dgm:cxn modelId="{1C794DD5-2C89-4D2A-8FA8-D243B791F7BD}" type="presParOf" srcId="{C14CAF30-C421-4958-A760-1565CFAB7B8F}" destId="{772C8B76-020A-471E-BFE4-6268CA429B90}" srcOrd="1" destOrd="0" presId="urn:microsoft.com/office/officeart/2008/layout/AlternatingHexagons"/>
    <dgm:cxn modelId="{DCBB57EA-3609-40F5-8F25-6784822A0067}" type="presParOf" srcId="{C14CAF30-C421-4958-A760-1565CFAB7B8F}" destId="{E7AE00B9-85C7-435D-AB5C-46A633CB7130}" srcOrd="2" destOrd="0" presId="urn:microsoft.com/office/officeart/2008/layout/AlternatingHexagons"/>
    <dgm:cxn modelId="{46140DD3-A2FB-4BBA-8BDA-B38DB585F504}" type="presParOf" srcId="{E7AE00B9-85C7-435D-AB5C-46A633CB7130}" destId="{C6138EA3-2D14-4E3C-869B-B3E88953B178}" srcOrd="0" destOrd="0" presId="urn:microsoft.com/office/officeart/2008/layout/AlternatingHexagons"/>
    <dgm:cxn modelId="{3ED175ED-E3CE-4A95-8FE8-C0E83CE09C47}" type="presParOf" srcId="{E7AE00B9-85C7-435D-AB5C-46A633CB7130}" destId="{6A71C7D5-1A9F-4928-9F49-7623713E80B3}" srcOrd="1" destOrd="0" presId="urn:microsoft.com/office/officeart/2008/layout/AlternatingHexagons"/>
    <dgm:cxn modelId="{7D2E6385-FFAE-461E-BF8E-5DD46DACFC1F}" type="presParOf" srcId="{E7AE00B9-85C7-435D-AB5C-46A633CB7130}" destId="{58EE4BF2-1399-4A76-984C-9D28709DCE94}" srcOrd="2" destOrd="0" presId="urn:microsoft.com/office/officeart/2008/layout/AlternatingHexagons"/>
    <dgm:cxn modelId="{CB7F82BC-9BB5-43F0-BFB5-283CFE771D84}" type="presParOf" srcId="{E7AE00B9-85C7-435D-AB5C-46A633CB7130}" destId="{F42C957E-DDD0-4F4D-9A5E-0382328FF2AF}" srcOrd="3" destOrd="0" presId="urn:microsoft.com/office/officeart/2008/layout/AlternatingHexagons"/>
    <dgm:cxn modelId="{289B689A-AA5A-4FBA-BFD3-06234B7DA531}" type="presParOf" srcId="{E7AE00B9-85C7-435D-AB5C-46A633CB7130}" destId="{33BF666E-7756-41E4-80B1-5E7E3CDAC78B}" srcOrd="4" destOrd="0" presId="urn:microsoft.com/office/officeart/2008/layout/AlternatingHexagons"/>
    <dgm:cxn modelId="{18AE6067-2823-45FD-BF74-1321909CB541}" type="presParOf" srcId="{C14CAF30-C421-4958-A760-1565CFAB7B8F}" destId="{3BD67524-BACA-469C-80EF-82D32CD327A5}" srcOrd="3" destOrd="0" presId="urn:microsoft.com/office/officeart/2008/layout/AlternatingHexagons"/>
    <dgm:cxn modelId="{DEFB7AD8-6EB0-4534-8F11-30CF384763BF}" type="presParOf" srcId="{C14CAF30-C421-4958-A760-1565CFAB7B8F}" destId="{9DC01A50-A49D-4E69-AAC6-F03AEDE0267F}" srcOrd="4" destOrd="0" presId="urn:microsoft.com/office/officeart/2008/layout/AlternatingHexagons"/>
    <dgm:cxn modelId="{5A60E7E9-D280-4921-B666-4BBC36C4C54A}" type="presParOf" srcId="{9DC01A50-A49D-4E69-AAC6-F03AEDE0267F}" destId="{EEADC536-BF5F-4234-8775-F8994CC48C60}" srcOrd="0" destOrd="0" presId="urn:microsoft.com/office/officeart/2008/layout/AlternatingHexagons"/>
    <dgm:cxn modelId="{9448BEB6-7FA8-4584-A1A2-E6231D63BB4B}" type="presParOf" srcId="{9DC01A50-A49D-4E69-AAC6-F03AEDE0267F}" destId="{3568304B-4C89-4AFE-98EE-016F8A334E80}" srcOrd="1" destOrd="0" presId="urn:microsoft.com/office/officeart/2008/layout/AlternatingHexagons"/>
    <dgm:cxn modelId="{D7323F3B-06FA-4216-A1CE-C617618885CD}" type="presParOf" srcId="{9DC01A50-A49D-4E69-AAC6-F03AEDE0267F}" destId="{283A0F81-7289-493C-A476-A11AACD571DB}" srcOrd="2" destOrd="0" presId="urn:microsoft.com/office/officeart/2008/layout/AlternatingHexagons"/>
    <dgm:cxn modelId="{D92DB05C-F9A9-40CB-AB85-CC6EF15D33DE}" type="presParOf" srcId="{9DC01A50-A49D-4E69-AAC6-F03AEDE0267F}" destId="{EB6C64EF-4CB9-4DC5-B695-EEC17DF9BC59}" srcOrd="3" destOrd="0" presId="urn:microsoft.com/office/officeart/2008/layout/AlternatingHexagons"/>
    <dgm:cxn modelId="{E9FCA6A7-6397-4344-80C5-4AA92DFE3728}" type="presParOf" srcId="{9DC01A50-A49D-4E69-AAC6-F03AEDE0267F}" destId="{235B38D5-FB04-4305-B834-3B6330C7161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5309D-4FCD-4511-8459-1EE22FCE576A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6896C8D-EE59-4E63-9EEF-089D415F69A5}">
      <dgm:prSet phldrT="[文字]"/>
      <dgm:spPr>
        <a:solidFill>
          <a:srgbClr val="FB4F4F"/>
        </a:solidFill>
      </dgm:spPr>
      <dgm:t>
        <a:bodyPr/>
        <a:lstStyle/>
        <a:p>
          <a:r>
            <a:rPr lang="zh-TW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配樂師</a:t>
          </a:r>
        </a:p>
      </dgm:t>
    </dgm:pt>
    <dgm:pt modelId="{C9500F5E-D5AD-4C4F-B7C6-671D54B12CE1}" type="parTrans" cxnId="{A28FB8A6-CFBB-4052-9B36-D4281C33C808}">
      <dgm:prSet/>
      <dgm:spPr/>
      <dgm:t>
        <a:bodyPr/>
        <a:lstStyle/>
        <a:p>
          <a:endParaRPr lang="zh-TW" altLang="en-US"/>
        </a:p>
      </dgm:t>
    </dgm:pt>
    <dgm:pt modelId="{CDCE2D48-8195-4AD4-87FE-D8AB0C125177}" type="sibTrans" cxnId="{A28FB8A6-CFBB-4052-9B36-D4281C33C808}">
      <dgm:prSet/>
      <dgm:spPr/>
      <dgm:t>
        <a:bodyPr/>
        <a:lstStyle/>
        <a:p>
          <a:endParaRPr lang="zh-TW" altLang="en-US"/>
        </a:p>
      </dgm:t>
    </dgm:pt>
    <dgm:pt modelId="{C97124F0-5767-495E-84FA-831658BFC954}">
      <dgm:prSet phldrT="[文字]"/>
      <dgm:spPr>
        <a:solidFill>
          <a:srgbClr val="2AC9D6"/>
        </a:solidFill>
      </dgm:spPr>
      <dgm:t>
        <a:bodyPr/>
        <a:lstStyle/>
        <a:p>
          <a:r>
            <a:rPr lang="zh-TW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剪接師</a:t>
          </a:r>
        </a:p>
      </dgm:t>
    </dgm:pt>
    <dgm:pt modelId="{B21DA164-B168-48CB-8969-9DA5C17D4F5C}" type="parTrans" cxnId="{F59FE712-3F49-4A7E-B3DC-01CFB2EF88A5}">
      <dgm:prSet/>
      <dgm:spPr/>
      <dgm:t>
        <a:bodyPr/>
        <a:lstStyle/>
        <a:p>
          <a:endParaRPr lang="zh-TW" altLang="en-US"/>
        </a:p>
      </dgm:t>
    </dgm:pt>
    <dgm:pt modelId="{009A6D7B-F335-4AAB-BE2B-ED9A39ACCC73}" type="sibTrans" cxnId="{F59FE712-3F49-4A7E-B3DC-01CFB2EF88A5}">
      <dgm:prSet/>
      <dgm:spPr/>
      <dgm:t>
        <a:bodyPr/>
        <a:lstStyle/>
        <a:p>
          <a:endParaRPr lang="zh-TW" altLang="en-US"/>
        </a:p>
      </dgm:t>
    </dgm:pt>
    <dgm:pt modelId="{EEA6EC6F-7D2F-4EB8-B0B6-61E4D683DE84}">
      <dgm:prSet phldrT="[文字]"/>
      <dgm:spPr>
        <a:solidFill>
          <a:srgbClr val="FB4F4F"/>
        </a:solidFill>
      </dgm:spPr>
      <dgm:t>
        <a:bodyPr/>
        <a:lstStyle/>
        <a:p>
          <a:r>
            <a:rPr lang="zh-TW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特效師</a:t>
          </a:r>
        </a:p>
      </dgm:t>
    </dgm:pt>
    <dgm:pt modelId="{0E94F91F-3F4C-439D-BC42-4EC01D3F0E1F}" type="parTrans" cxnId="{561A8E32-7459-4F2D-B552-CBEEF6940C04}">
      <dgm:prSet/>
      <dgm:spPr/>
      <dgm:t>
        <a:bodyPr/>
        <a:lstStyle/>
        <a:p>
          <a:endParaRPr lang="zh-TW" altLang="en-US"/>
        </a:p>
      </dgm:t>
    </dgm:pt>
    <dgm:pt modelId="{4DD7032E-5D4F-4F9D-A38A-0FD493038858}" type="sibTrans" cxnId="{561A8E32-7459-4F2D-B552-CBEEF6940C04}">
      <dgm:prSet/>
      <dgm:spPr/>
      <dgm:t>
        <a:bodyPr/>
        <a:lstStyle/>
        <a:p>
          <a:endParaRPr lang="zh-TW" altLang="en-US"/>
        </a:p>
      </dgm:t>
    </dgm:pt>
    <dgm:pt modelId="{C985F0FA-9DA0-401D-BC1C-386127AF8DC1}">
      <dgm:prSet phldrT="[文字]" custT="1"/>
      <dgm:spPr/>
      <dgm:t>
        <a:bodyPr/>
        <a:lstStyle/>
        <a:p>
          <a:r>
            <a:rPr lang="zh-TW" altLang="en-US" sz="28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後製</a:t>
          </a:r>
        </a:p>
      </dgm:t>
    </dgm:pt>
    <dgm:pt modelId="{7E2FC6D2-0DBC-4831-AC45-C8AE94CECBAA}" type="parTrans" cxnId="{8BD6570E-2ECE-4492-AE92-885EB4DA3A9F}">
      <dgm:prSet/>
      <dgm:spPr/>
      <dgm:t>
        <a:bodyPr/>
        <a:lstStyle/>
        <a:p>
          <a:endParaRPr lang="zh-TW" altLang="en-US"/>
        </a:p>
      </dgm:t>
    </dgm:pt>
    <dgm:pt modelId="{A3B85C33-ACE2-4F3A-8586-A95EED0E792A}" type="sibTrans" cxnId="{8BD6570E-2ECE-4492-AE92-885EB4DA3A9F}">
      <dgm:prSet/>
      <dgm:spPr/>
      <dgm:t>
        <a:bodyPr/>
        <a:lstStyle/>
        <a:p>
          <a:endParaRPr lang="zh-TW" altLang="en-US"/>
        </a:p>
      </dgm:t>
    </dgm:pt>
    <dgm:pt modelId="{B548E75A-5F99-4BB9-906E-19E207E5374A}" type="pres">
      <dgm:prSet presAssocID="{A4E5309D-4FCD-4511-8459-1EE22FCE576A}" presName="Name0" presStyleCnt="0">
        <dgm:presLayoutVars>
          <dgm:chMax val="4"/>
          <dgm:resizeHandles val="exact"/>
        </dgm:presLayoutVars>
      </dgm:prSet>
      <dgm:spPr/>
    </dgm:pt>
    <dgm:pt modelId="{7A5AD1DA-B956-41AA-A5C7-8F6200E802C8}" type="pres">
      <dgm:prSet presAssocID="{A4E5309D-4FCD-4511-8459-1EE22FCE576A}" presName="ellipse" presStyleLbl="trBgShp" presStyleIdx="0" presStyleCnt="1" custScaleX="151358" custScaleY="112508" custLinFactNeighborX="-2433" custLinFactNeighborY="7172"/>
      <dgm:spPr/>
    </dgm:pt>
    <dgm:pt modelId="{94E73A5C-07B4-481A-88D8-4E3A183C72B3}" type="pres">
      <dgm:prSet presAssocID="{A4E5309D-4FCD-4511-8459-1EE22FCE576A}" presName="arrow1" presStyleLbl="fgShp" presStyleIdx="0" presStyleCnt="1" custLinFactNeighborX="-13767" custLinFactNeighborY="30167"/>
      <dgm:spPr/>
    </dgm:pt>
    <dgm:pt modelId="{628654B8-DB09-46D0-B2AE-4D02270E55C0}" type="pres">
      <dgm:prSet presAssocID="{A4E5309D-4FCD-4511-8459-1EE22FCE576A}" presName="rectangle" presStyleLbl="revTx" presStyleIdx="0" presStyleCnt="1" custScaleX="101989" custScaleY="77131" custLinFactNeighborX="-1993" custLinFactNeighborY="15639">
        <dgm:presLayoutVars>
          <dgm:bulletEnabled val="1"/>
        </dgm:presLayoutVars>
      </dgm:prSet>
      <dgm:spPr/>
    </dgm:pt>
    <dgm:pt modelId="{E02B30A4-FD8A-41C4-B3F1-C6363116C0AF}" type="pres">
      <dgm:prSet presAssocID="{C97124F0-5767-495E-84FA-831658BFC954}" presName="item1" presStyleLbl="node1" presStyleIdx="0" presStyleCnt="3" custLinFactNeighborX="-18883" custLinFactNeighborY="45445">
        <dgm:presLayoutVars>
          <dgm:bulletEnabled val="1"/>
        </dgm:presLayoutVars>
      </dgm:prSet>
      <dgm:spPr/>
    </dgm:pt>
    <dgm:pt modelId="{7BA792D4-58E5-4F4E-A1C3-DDDEF96E8C58}" type="pres">
      <dgm:prSet presAssocID="{EEA6EC6F-7D2F-4EB8-B0B6-61E4D683DE84}" presName="item2" presStyleLbl="node1" presStyleIdx="1" presStyleCnt="3" custLinFactNeighborX="-1024" custLinFactNeighborY="-10162">
        <dgm:presLayoutVars>
          <dgm:bulletEnabled val="1"/>
        </dgm:presLayoutVars>
      </dgm:prSet>
      <dgm:spPr/>
    </dgm:pt>
    <dgm:pt modelId="{D0134E20-6C0A-4ADE-AD30-24383944EC07}" type="pres">
      <dgm:prSet presAssocID="{C985F0FA-9DA0-401D-BC1C-386127AF8DC1}" presName="item3" presStyleLbl="node1" presStyleIdx="2" presStyleCnt="3" custLinFactNeighborX="-11157" custLinFactNeighborY="1418">
        <dgm:presLayoutVars>
          <dgm:bulletEnabled val="1"/>
        </dgm:presLayoutVars>
      </dgm:prSet>
      <dgm:spPr/>
    </dgm:pt>
    <dgm:pt modelId="{B76D7C81-95DB-4031-8FBE-D745FC14E593}" type="pres">
      <dgm:prSet presAssocID="{A4E5309D-4FCD-4511-8459-1EE22FCE576A}" presName="funnel" presStyleLbl="trAlignAcc1" presStyleIdx="0" presStyleCnt="1" custScaleX="145907" custScaleY="104978" custLinFactNeighborX="-2233" custLinFactNeighborY="4972"/>
      <dgm:spPr/>
    </dgm:pt>
  </dgm:ptLst>
  <dgm:cxnLst>
    <dgm:cxn modelId="{8BD6570E-2ECE-4492-AE92-885EB4DA3A9F}" srcId="{A4E5309D-4FCD-4511-8459-1EE22FCE576A}" destId="{C985F0FA-9DA0-401D-BC1C-386127AF8DC1}" srcOrd="3" destOrd="0" parTransId="{7E2FC6D2-0DBC-4831-AC45-C8AE94CECBAA}" sibTransId="{A3B85C33-ACE2-4F3A-8586-A95EED0E792A}"/>
    <dgm:cxn modelId="{F59FE712-3F49-4A7E-B3DC-01CFB2EF88A5}" srcId="{A4E5309D-4FCD-4511-8459-1EE22FCE576A}" destId="{C97124F0-5767-495E-84FA-831658BFC954}" srcOrd="1" destOrd="0" parTransId="{B21DA164-B168-48CB-8969-9DA5C17D4F5C}" sibTransId="{009A6D7B-F335-4AAB-BE2B-ED9A39ACCC73}"/>
    <dgm:cxn modelId="{BE43AD2A-4C2F-4E58-B146-73ABB8526624}" type="presOf" srcId="{C97124F0-5767-495E-84FA-831658BFC954}" destId="{7BA792D4-58E5-4F4E-A1C3-DDDEF96E8C58}" srcOrd="0" destOrd="0" presId="urn:microsoft.com/office/officeart/2005/8/layout/funnel1"/>
    <dgm:cxn modelId="{561A8E32-7459-4F2D-B552-CBEEF6940C04}" srcId="{A4E5309D-4FCD-4511-8459-1EE22FCE576A}" destId="{EEA6EC6F-7D2F-4EB8-B0B6-61E4D683DE84}" srcOrd="2" destOrd="0" parTransId="{0E94F91F-3F4C-439D-BC42-4EC01D3F0E1F}" sibTransId="{4DD7032E-5D4F-4F9D-A38A-0FD493038858}"/>
    <dgm:cxn modelId="{8FE2D43E-A131-46D2-922B-45DFA9ABE8CC}" type="presOf" srcId="{C985F0FA-9DA0-401D-BC1C-386127AF8DC1}" destId="{628654B8-DB09-46D0-B2AE-4D02270E55C0}" srcOrd="0" destOrd="0" presId="urn:microsoft.com/office/officeart/2005/8/layout/funnel1"/>
    <dgm:cxn modelId="{7903BB45-B180-439D-B736-62F94D806C24}" type="presOf" srcId="{A4E5309D-4FCD-4511-8459-1EE22FCE576A}" destId="{B548E75A-5F99-4BB9-906E-19E207E5374A}" srcOrd="0" destOrd="0" presId="urn:microsoft.com/office/officeart/2005/8/layout/funnel1"/>
    <dgm:cxn modelId="{24560C5A-B0C7-41EA-AB56-A57AC20DA4FE}" type="presOf" srcId="{86896C8D-EE59-4E63-9EEF-089D415F69A5}" destId="{D0134E20-6C0A-4ADE-AD30-24383944EC07}" srcOrd="0" destOrd="0" presId="urn:microsoft.com/office/officeart/2005/8/layout/funnel1"/>
    <dgm:cxn modelId="{8930139E-8E9A-44D4-9CF5-945502EC2C3B}" type="presOf" srcId="{EEA6EC6F-7D2F-4EB8-B0B6-61E4D683DE84}" destId="{E02B30A4-FD8A-41C4-B3F1-C6363116C0AF}" srcOrd="0" destOrd="0" presId="urn:microsoft.com/office/officeart/2005/8/layout/funnel1"/>
    <dgm:cxn modelId="{A28FB8A6-CFBB-4052-9B36-D4281C33C808}" srcId="{A4E5309D-4FCD-4511-8459-1EE22FCE576A}" destId="{86896C8D-EE59-4E63-9EEF-089D415F69A5}" srcOrd="0" destOrd="0" parTransId="{C9500F5E-D5AD-4C4F-B7C6-671D54B12CE1}" sibTransId="{CDCE2D48-8195-4AD4-87FE-D8AB0C125177}"/>
    <dgm:cxn modelId="{F3977DE7-5C26-452C-93BA-A1581316A4B8}" type="presParOf" srcId="{B548E75A-5F99-4BB9-906E-19E207E5374A}" destId="{7A5AD1DA-B956-41AA-A5C7-8F6200E802C8}" srcOrd="0" destOrd="0" presId="urn:microsoft.com/office/officeart/2005/8/layout/funnel1"/>
    <dgm:cxn modelId="{A58B4F98-729B-4804-9494-8B696469BE6A}" type="presParOf" srcId="{B548E75A-5F99-4BB9-906E-19E207E5374A}" destId="{94E73A5C-07B4-481A-88D8-4E3A183C72B3}" srcOrd="1" destOrd="0" presId="urn:microsoft.com/office/officeart/2005/8/layout/funnel1"/>
    <dgm:cxn modelId="{D7F16893-BB46-4A89-A674-27CC5894513D}" type="presParOf" srcId="{B548E75A-5F99-4BB9-906E-19E207E5374A}" destId="{628654B8-DB09-46D0-B2AE-4D02270E55C0}" srcOrd="2" destOrd="0" presId="urn:microsoft.com/office/officeart/2005/8/layout/funnel1"/>
    <dgm:cxn modelId="{B819573A-2B8B-4016-9F45-B2B1A5407153}" type="presParOf" srcId="{B548E75A-5F99-4BB9-906E-19E207E5374A}" destId="{E02B30A4-FD8A-41C4-B3F1-C6363116C0AF}" srcOrd="3" destOrd="0" presId="urn:microsoft.com/office/officeart/2005/8/layout/funnel1"/>
    <dgm:cxn modelId="{F2A0E6D2-4CE1-496F-83D4-53605FED08ED}" type="presParOf" srcId="{B548E75A-5F99-4BB9-906E-19E207E5374A}" destId="{7BA792D4-58E5-4F4E-A1C3-DDDEF96E8C58}" srcOrd="4" destOrd="0" presId="urn:microsoft.com/office/officeart/2005/8/layout/funnel1"/>
    <dgm:cxn modelId="{697A3304-7DAA-448D-A2E5-1E4C9AA817A2}" type="presParOf" srcId="{B548E75A-5F99-4BB9-906E-19E207E5374A}" destId="{D0134E20-6C0A-4ADE-AD30-24383944EC07}" srcOrd="5" destOrd="0" presId="urn:microsoft.com/office/officeart/2005/8/layout/funnel1"/>
    <dgm:cxn modelId="{7A99E8AD-31CB-4BA4-BB61-BE16771DCD5F}" type="presParOf" srcId="{B548E75A-5F99-4BB9-906E-19E207E5374A}" destId="{B76D7C81-95DB-4031-8FBE-D745FC14E59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8CC699-8420-46E9-8DE5-80023E85BD8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067074-CFE5-4286-A5F6-F6A2D151ABE5}">
      <dgm:prSet phldrT="[文字]"/>
      <dgm:spPr>
        <a:solidFill>
          <a:srgbClr val="2AC9D6"/>
        </a:solidFill>
      </dgm:spPr>
      <dgm:t>
        <a:bodyPr/>
        <a:lstStyle/>
        <a:p>
          <a:r>
            <a:rPr lang="zh-TW" altLang="en-US" dirty="0"/>
            <a:t>演員</a:t>
          </a:r>
        </a:p>
      </dgm:t>
    </dgm:pt>
    <dgm:pt modelId="{2A9B89AE-1043-4CE1-AA51-DA25C99DEBE2}" type="parTrans" cxnId="{AFA44A81-2CD1-4FD1-878B-36B2D7B2E53F}">
      <dgm:prSet/>
      <dgm:spPr/>
      <dgm:t>
        <a:bodyPr/>
        <a:lstStyle/>
        <a:p>
          <a:endParaRPr lang="zh-TW" altLang="en-US"/>
        </a:p>
      </dgm:t>
    </dgm:pt>
    <dgm:pt modelId="{BBBF443A-050F-4F53-B845-2C08313958E6}" type="sibTrans" cxnId="{AFA44A81-2CD1-4FD1-878B-36B2D7B2E53F}">
      <dgm:prSet custT="1"/>
      <dgm:spPr>
        <a:solidFill>
          <a:srgbClr val="FB4F4F"/>
        </a:solidFill>
      </dgm:spPr>
      <dgm:t>
        <a:bodyPr/>
        <a:lstStyle/>
        <a:p>
          <a:r>
            <a:rPr lang="zh-TW" altLang="en-US" sz="2800" dirty="0"/>
            <a:t>替身演員</a:t>
          </a:r>
        </a:p>
      </dgm:t>
    </dgm:pt>
    <dgm:pt modelId="{22A8E731-066E-44BB-9826-1D2BFBA32CFF}">
      <dgm:prSet phldrT="[文字]" phldr="1"/>
      <dgm:spPr>
        <a:solidFill>
          <a:schemeClr val="bg1"/>
        </a:solidFill>
      </dgm:spPr>
      <dgm:t>
        <a:bodyPr/>
        <a:lstStyle/>
        <a:p>
          <a:endParaRPr lang="zh-TW" altLang="en-US" dirty="0"/>
        </a:p>
      </dgm:t>
    </dgm:pt>
    <dgm:pt modelId="{53C2664C-7B2B-4CA3-9CEF-90A213B42C07}" type="parTrans" cxnId="{1E334A44-1DFA-4EB5-9C4E-73FCE9CC315C}">
      <dgm:prSet/>
      <dgm:spPr/>
      <dgm:t>
        <a:bodyPr/>
        <a:lstStyle/>
        <a:p>
          <a:endParaRPr lang="zh-TW" altLang="en-US"/>
        </a:p>
      </dgm:t>
    </dgm:pt>
    <dgm:pt modelId="{1602DB2B-18B9-4402-824C-9041A9FC951B}" type="sibTrans" cxnId="{1E334A44-1DFA-4EB5-9C4E-73FCE9CC315C}">
      <dgm:prSet custT="1"/>
      <dgm:spPr>
        <a:solidFill>
          <a:srgbClr val="FB4F4F"/>
        </a:solidFill>
      </dgm:spPr>
      <dgm:t>
        <a:bodyPr/>
        <a:lstStyle/>
        <a:p>
          <a:r>
            <a:rPr lang="zh-TW" altLang="en-US" sz="2800" dirty="0"/>
            <a:t>梳化師</a:t>
          </a:r>
        </a:p>
      </dgm:t>
    </dgm:pt>
    <dgm:pt modelId="{096E9B85-3F3E-4227-908B-8F355E047709}">
      <dgm:prSet phldrT="[文字]" custT="1"/>
      <dgm:spPr/>
      <dgm:t>
        <a:bodyPr/>
        <a:lstStyle/>
        <a:p>
          <a:r>
            <a:rPr lang="zh-TW" altLang="en-US" sz="2800" dirty="0"/>
            <a:t>服裝管理</a:t>
          </a:r>
        </a:p>
      </dgm:t>
    </dgm:pt>
    <dgm:pt modelId="{4928FAC4-65B2-4FDF-90EC-9AD52495B90D}" type="parTrans" cxnId="{15C75E24-52E6-4E61-B3ED-0006AA87B476}">
      <dgm:prSet/>
      <dgm:spPr/>
      <dgm:t>
        <a:bodyPr/>
        <a:lstStyle/>
        <a:p>
          <a:endParaRPr lang="zh-TW" altLang="en-US"/>
        </a:p>
      </dgm:t>
    </dgm:pt>
    <dgm:pt modelId="{2A9B4578-BE66-4140-9D48-7A1EC62C0EC1}" type="sibTrans" cxnId="{15C75E24-52E6-4E61-B3ED-0006AA87B476}">
      <dgm:prSet/>
      <dgm:spPr/>
      <dgm:t>
        <a:bodyPr/>
        <a:lstStyle/>
        <a:p>
          <a:endParaRPr lang="zh-TW" altLang="en-US"/>
        </a:p>
      </dgm:t>
    </dgm:pt>
    <dgm:pt modelId="{C9C07DEA-FA06-49C0-B1EA-CEE595A47745}">
      <dgm:prSet phldrT="[文字]"/>
      <dgm:spPr>
        <a:solidFill>
          <a:srgbClr val="2AC9D6"/>
        </a:solidFill>
      </dgm:spPr>
      <dgm:t>
        <a:bodyPr/>
        <a:lstStyle/>
        <a:p>
          <a:r>
            <a:rPr lang="zh-TW" altLang="en-US" dirty="0"/>
            <a:t>副導</a:t>
          </a:r>
        </a:p>
      </dgm:t>
    </dgm:pt>
    <dgm:pt modelId="{AAFA64E5-700B-4F3D-908B-F46524A5C2E3}" type="parTrans" cxnId="{0ED80CCF-185B-47E4-887D-80C157FFA5D1}">
      <dgm:prSet/>
      <dgm:spPr/>
      <dgm:t>
        <a:bodyPr/>
        <a:lstStyle/>
        <a:p>
          <a:endParaRPr lang="zh-TW" altLang="en-US"/>
        </a:p>
      </dgm:t>
    </dgm:pt>
    <dgm:pt modelId="{09C3836C-EA9C-486C-861B-DC7CE757E3C4}" type="sibTrans" cxnId="{0ED80CCF-185B-47E4-887D-80C157FFA5D1}">
      <dgm:prSet custT="1"/>
      <dgm:spPr>
        <a:solidFill>
          <a:srgbClr val="FB4F4F"/>
        </a:solidFill>
      </dgm:spPr>
      <dgm:t>
        <a:bodyPr/>
        <a:lstStyle/>
        <a:p>
          <a:r>
            <a:rPr lang="zh-TW" altLang="en-US" sz="3200" dirty="0"/>
            <a:t>場記</a:t>
          </a:r>
        </a:p>
      </dgm:t>
    </dgm:pt>
    <dgm:pt modelId="{C14CAF30-C421-4958-A760-1565CFAB7B8F}" type="pres">
      <dgm:prSet presAssocID="{458CC699-8420-46E9-8DE5-80023E85BD8A}" presName="Name0" presStyleCnt="0">
        <dgm:presLayoutVars>
          <dgm:chMax/>
          <dgm:chPref/>
          <dgm:dir/>
          <dgm:animLvl val="lvl"/>
        </dgm:presLayoutVars>
      </dgm:prSet>
      <dgm:spPr/>
    </dgm:pt>
    <dgm:pt modelId="{A3469008-BE50-43C0-BC0F-8E85343FE4C6}" type="pres">
      <dgm:prSet presAssocID="{1B067074-CFE5-4286-A5F6-F6A2D151ABE5}" presName="composite" presStyleCnt="0"/>
      <dgm:spPr/>
    </dgm:pt>
    <dgm:pt modelId="{7C7F3DCA-FF14-4A5D-819F-FD426648C1AC}" type="pres">
      <dgm:prSet presAssocID="{1B067074-CFE5-4286-A5F6-F6A2D151ABE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C3D34C7-2190-433A-96DC-F54B42E2CA5B}" type="pres">
      <dgm:prSet presAssocID="{1B067074-CFE5-4286-A5F6-F6A2D151ABE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D3F6E9A-B230-426D-BCE8-2E916B2B819A}" type="pres">
      <dgm:prSet presAssocID="{1B067074-CFE5-4286-A5F6-F6A2D151ABE5}" presName="BalanceSpacing" presStyleCnt="0"/>
      <dgm:spPr/>
    </dgm:pt>
    <dgm:pt modelId="{AA71EA2B-2BDE-4B79-82CF-0760483076EE}" type="pres">
      <dgm:prSet presAssocID="{1B067074-CFE5-4286-A5F6-F6A2D151ABE5}" presName="BalanceSpacing1" presStyleCnt="0"/>
      <dgm:spPr/>
    </dgm:pt>
    <dgm:pt modelId="{1B750AEC-6727-4331-89F9-17828BDDF168}" type="pres">
      <dgm:prSet presAssocID="{BBBF443A-050F-4F53-B845-2C08313958E6}" presName="Accent1Text" presStyleLbl="node1" presStyleIdx="1" presStyleCnt="6"/>
      <dgm:spPr/>
    </dgm:pt>
    <dgm:pt modelId="{772C8B76-020A-471E-BFE4-6268CA429B90}" type="pres">
      <dgm:prSet presAssocID="{BBBF443A-050F-4F53-B845-2C08313958E6}" presName="spaceBetweenRectangles" presStyleCnt="0"/>
      <dgm:spPr/>
    </dgm:pt>
    <dgm:pt modelId="{E7AE00B9-85C7-435D-AB5C-46A633CB7130}" type="pres">
      <dgm:prSet presAssocID="{22A8E731-066E-44BB-9826-1D2BFBA32CFF}" presName="composite" presStyleCnt="0"/>
      <dgm:spPr/>
    </dgm:pt>
    <dgm:pt modelId="{C6138EA3-2D14-4E3C-869B-B3E88953B178}" type="pres">
      <dgm:prSet presAssocID="{22A8E731-066E-44BB-9826-1D2BFBA32CFF}" presName="Parent1" presStyleLbl="node1" presStyleIdx="2" presStyleCnt="6" custLinFactNeighborX="233" custLinFactNeighborY="182">
        <dgm:presLayoutVars>
          <dgm:chMax val="1"/>
          <dgm:chPref val="1"/>
          <dgm:bulletEnabled val="1"/>
        </dgm:presLayoutVars>
      </dgm:prSet>
      <dgm:spPr/>
    </dgm:pt>
    <dgm:pt modelId="{6A71C7D5-1A9F-4928-9F49-7623713E80B3}" type="pres">
      <dgm:prSet presAssocID="{22A8E731-066E-44BB-9826-1D2BFBA32CFF}" presName="Childtext1" presStyleLbl="revTx" presStyleIdx="1" presStyleCnt="3" custScaleX="60648" custLinFactNeighborX="92426" custLinFactNeighborY="0">
        <dgm:presLayoutVars>
          <dgm:chMax val="0"/>
          <dgm:chPref val="0"/>
          <dgm:bulletEnabled val="1"/>
        </dgm:presLayoutVars>
      </dgm:prSet>
      <dgm:spPr/>
    </dgm:pt>
    <dgm:pt modelId="{58EE4BF2-1399-4A76-984C-9D28709DCE94}" type="pres">
      <dgm:prSet presAssocID="{22A8E731-066E-44BB-9826-1D2BFBA32CFF}" presName="BalanceSpacing" presStyleCnt="0"/>
      <dgm:spPr/>
    </dgm:pt>
    <dgm:pt modelId="{F42C957E-DDD0-4F4D-9A5E-0382328FF2AF}" type="pres">
      <dgm:prSet presAssocID="{22A8E731-066E-44BB-9826-1D2BFBA32CFF}" presName="BalanceSpacing1" presStyleCnt="0"/>
      <dgm:spPr/>
    </dgm:pt>
    <dgm:pt modelId="{33BF666E-7756-41E4-80B1-5E7E3CDAC78B}" type="pres">
      <dgm:prSet presAssocID="{1602DB2B-18B9-4402-824C-9041A9FC951B}" presName="Accent1Text" presStyleLbl="node1" presStyleIdx="3" presStyleCnt="6" custLinFactNeighborX="589"/>
      <dgm:spPr/>
    </dgm:pt>
    <dgm:pt modelId="{3BD67524-BACA-469C-80EF-82D32CD327A5}" type="pres">
      <dgm:prSet presAssocID="{1602DB2B-18B9-4402-824C-9041A9FC951B}" presName="spaceBetweenRectangles" presStyleCnt="0"/>
      <dgm:spPr/>
    </dgm:pt>
    <dgm:pt modelId="{9DC01A50-A49D-4E69-AAC6-F03AEDE0267F}" type="pres">
      <dgm:prSet presAssocID="{C9C07DEA-FA06-49C0-B1EA-CEE595A47745}" presName="composite" presStyleCnt="0"/>
      <dgm:spPr/>
    </dgm:pt>
    <dgm:pt modelId="{EEADC536-BF5F-4234-8775-F8994CC48C60}" type="pres">
      <dgm:prSet presAssocID="{C9C07DEA-FA06-49C0-B1EA-CEE595A4774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568304B-4C89-4AFE-98EE-016F8A334E80}" type="pres">
      <dgm:prSet presAssocID="{C9C07DEA-FA06-49C0-B1EA-CEE595A4774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83A0F81-7289-493C-A476-A11AACD571DB}" type="pres">
      <dgm:prSet presAssocID="{C9C07DEA-FA06-49C0-B1EA-CEE595A47745}" presName="BalanceSpacing" presStyleCnt="0"/>
      <dgm:spPr/>
    </dgm:pt>
    <dgm:pt modelId="{EB6C64EF-4CB9-4DC5-B695-EEC17DF9BC59}" type="pres">
      <dgm:prSet presAssocID="{C9C07DEA-FA06-49C0-B1EA-CEE595A47745}" presName="BalanceSpacing1" presStyleCnt="0"/>
      <dgm:spPr/>
    </dgm:pt>
    <dgm:pt modelId="{235B38D5-FB04-4305-B834-3B6330C7161F}" type="pres">
      <dgm:prSet presAssocID="{09C3836C-EA9C-486C-861B-DC7CE757E3C4}" presName="Accent1Text" presStyleLbl="node1" presStyleIdx="5" presStyleCnt="6" custLinFactNeighborX="-1251" custLinFactNeighborY="5"/>
      <dgm:spPr/>
    </dgm:pt>
  </dgm:ptLst>
  <dgm:cxnLst>
    <dgm:cxn modelId="{4301281D-006E-42D5-9B73-EDFC90A99CEB}" type="presOf" srcId="{C9C07DEA-FA06-49C0-B1EA-CEE595A47745}" destId="{EEADC536-BF5F-4234-8775-F8994CC48C60}" srcOrd="0" destOrd="0" presId="urn:microsoft.com/office/officeart/2008/layout/AlternatingHexagons"/>
    <dgm:cxn modelId="{15C75E24-52E6-4E61-B3ED-0006AA87B476}" srcId="{22A8E731-066E-44BB-9826-1D2BFBA32CFF}" destId="{096E9B85-3F3E-4227-908B-8F355E047709}" srcOrd="0" destOrd="0" parTransId="{4928FAC4-65B2-4FDF-90EC-9AD52495B90D}" sibTransId="{2A9B4578-BE66-4140-9D48-7A1EC62C0EC1}"/>
    <dgm:cxn modelId="{A3E09A35-13CB-439D-84B6-4BB611CE3325}" type="presOf" srcId="{09C3836C-EA9C-486C-861B-DC7CE757E3C4}" destId="{235B38D5-FB04-4305-B834-3B6330C7161F}" srcOrd="0" destOrd="0" presId="urn:microsoft.com/office/officeart/2008/layout/AlternatingHexagons"/>
    <dgm:cxn modelId="{BFDB9138-14A9-4C04-92B0-4DF6CD5BD355}" type="presOf" srcId="{BBBF443A-050F-4F53-B845-2C08313958E6}" destId="{1B750AEC-6727-4331-89F9-17828BDDF168}" srcOrd="0" destOrd="0" presId="urn:microsoft.com/office/officeart/2008/layout/AlternatingHexagons"/>
    <dgm:cxn modelId="{1E334A44-1DFA-4EB5-9C4E-73FCE9CC315C}" srcId="{458CC699-8420-46E9-8DE5-80023E85BD8A}" destId="{22A8E731-066E-44BB-9826-1D2BFBA32CFF}" srcOrd="1" destOrd="0" parTransId="{53C2664C-7B2B-4CA3-9CEF-90A213B42C07}" sibTransId="{1602DB2B-18B9-4402-824C-9041A9FC951B}"/>
    <dgm:cxn modelId="{55D3C970-BA04-4BB9-AFC2-5953A001EB1A}" type="presOf" srcId="{096E9B85-3F3E-4227-908B-8F355E047709}" destId="{6A71C7D5-1A9F-4928-9F49-7623713E80B3}" srcOrd="0" destOrd="0" presId="urn:microsoft.com/office/officeart/2008/layout/AlternatingHexagons"/>
    <dgm:cxn modelId="{AFA44A81-2CD1-4FD1-878B-36B2D7B2E53F}" srcId="{458CC699-8420-46E9-8DE5-80023E85BD8A}" destId="{1B067074-CFE5-4286-A5F6-F6A2D151ABE5}" srcOrd="0" destOrd="0" parTransId="{2A9B89AE-1043-4CE1-AA51-DA25C99DEBE2}" sibTransId="{BBBF443A-050F-4F53-B845-2C08313958E6}"/>
    <dgm:cxn modelId="{15C4CCB6-2E94-40F2-A296-3E2B06953A89}" type="presOf" srcId="{458CC699-8420-46E9-8DE5-80023E85BD8A}" destId="{C14CAF30-C421-4958-A760-1565CFAB7B8F}" srcOrd="0" destOrd="0" presId="urn:microsoft.com/office/officeart/2008/layout/AlternatingHexagons"/>
    <dgm:cxn modelId="{0ED80CCF-185B-47E4-887D-80C157FFA5D1}" srcId="{458CC699-8420-46E9-8DE5-80023E85BD8A}" destId="{C9C07DEA-FA06-49C0-B1EA-CEE595A47745}" srcOrd="2" destOrd="0" parTransId="{AAFA64E5-700B-4F3D-908B-F46524A5C2E3}" sibTransId="{09C3836C-EA9C-486C-861B-DC7CE757E3C4}"/>
    <dgm:cxn modelId="{A87A78CF-93D8-4996-B325-ACBEA3B56487}" type="presOf" srcId="{1B067074-CFE5-4286-A5F6-F6A2D151ABE5}" destId="{7C7F3DCA-FF14-4A5D-819F-FD426648C1AC}" srcOrd="0" destOrd="0" presId="urn:microsoft.com/office/officeart/2008/layout/AlternatingHexagons"/>
    <dgm:cxn modelId="{D7AA0DD4-8A6E-424B-A1EE-8FB6B2A094DE}" type="presOf" srcId="{1602DB2B-18B9-4402-824C-9041A9FC951B}" destId="{33BF666E-7756-41E4-80B1-5E7E3CDAC78B}" srcOrd="0" destOrd="0" presId="urn:microsoft.com/office/officeart/2008/layout/AlternatingHexagons"/>
    <dgm:cxn modelId="{E37480EA-9581-4557-AC95-F875D159D594}" type="presOf" srcId="{22A8E731-066E-44BB-9826-1D2BFBA32CFF}" destId="{C6138EA3-2D14-4E3C-869B-B3E88953B178}" srcOrd="0" destOrd="0" presId="urn:microsoft.com/office/officeart/2008/layout/AlternatingHexagons"/>
    <dgm:cxn modelId="{D16B29D4-E220-4873-AFDC-38DA1FB361F2}" type="presParOf" srcId="{C14CAF30-C421-4958-A760-1565CFAB7B8F}" destId="{A3469008-BE50-43C0-BC0F-8E85343FE4C6}" srcOrd="0" destOrd="0" presId="urn:microsoft.com/office/officeart/2008/layout/AlternatingHexagons"/>
    <dgm:cxn modelId="{1885F9B2-A35B-4CF9-B768-5D14CCDEACE2}" type="presParOf" srcId="{A3469008-BE50-43C0-BC0F-8E85343FE4C6}" destId="{7C7F3DCA-FF14-4A5D-819F-FD426648C1AC}" srcOrd="0" destOrd="0" presId="urn:microsoft.com/office/officeart/2008/layout/AlternatingHexagons"/>
    <dgm:cxn modelId="{0D148755-096A-42E2-94F3-3643E5484E01}" type="presParOf" srcId="{A3469008-BE50-43C0-BC0F-8E85343FE4C6}" destId="{4C3D34C7-2190-433A-96DC-F54B42E2CA5B}" srcOrd="1" destOrd="0" presId="urn:microsoft.com/office/officeart/2008/layout/AlternatingHexagons"/>
    <dgm:cxn modelId="{B5D36A22-2BA0-4C0F-A924-8C33DAFFB778}" type="presParOf" srcId="{A3469008-BE50-43C0-BC0F-8E85343FE4C6}" destId="{5D3F6E9A-B230-426D-BCE8-2E916B2B819A}" srcOrd="2" destOrd="0" presId="urn:microsoft.com/office/officeart/2008/layout/AlternatingHexagons"/>
    <dgm:cxn modelId="{2A35EBA4-FE00-429A-9E11-A890AE7EEAB4}" type="presParOf" srcId="{A3469008-BE50-43C0-BC0F-8E85343FE4C6}" destId="{AA71EA2B-2BDE-4B79-82CF-0760483076EE}" srcOrd="3" destOrd="0" presId="urn:microsoft.com/office/officeart/2008/layout/AlternatingHexagons"/>
    <dgm:cxn modelId="{981298B2-41E6-4622-BD98-376026618D90}" type="presParOf" srcId="{A3469008-BE50-43C0-BC0F-8E85343FE4C6}" destId="{1B750AEC-6727-4331-89F9-17828BDDF168}" srcOrd="4" destOrd="0" presId="urn:microsoft.com/office/officeart/2008/layout/AlternatingHexagons"/>
    <dgm:cxn modelId="{30C3D1FD-DD47-4912-9271-05871B3702AF}" type="presParOf" srcId="{C14CAF30-C421-4958-A760-1565CFAB7B8F}" destId="{772C8B76-020A-471E-BFE4-6268CA429B90}" srcOrd="1" destOrd="0" presId="urn:microsoft.com/office/officeart/2008/layout/AlternatingHexagons"/>
    <dgm:cxn modelId="{7DE1C0E4-EF97-4754-A742-66556D4CBEDC}" type="presParOf" srcId="{C14CAF30-C421-4958-A760-1565CFAB7B8F}" destId="{E7AE00B9-85C7-435D-AB5C-46A633CB7130}" srcOrd="2" destOrd="0" presId="urn:microsoft.com/office/officeart/2008/layout/AlternatingHexagons"/>
    <dgm:cxn modelId="{F0DC55B5-16A3-4A37-9331-CF6B455F5F4F}" type="presParOf" srcId="{E7AE00B9-85C7-435D-AB5C-46A633CB7130}" destId="{C6138EA3-2D14-4E3C-869B-B3E88953B178}" srcOrd="0" destOrd="0" presId="urn:microsoft.com/office/officeart/2008/layout/AlternatingHexagons"/>
    <dgm:cxn modelId="{581C8997-CFDD-4944-AE99-E4499C8B14F7}" type="presParOf" srcId="{E7AE00B9-85C7-435D-AB5C-46A633CB7130}" destId="{6A71C7D5-1A9F-4928-9F49-7623713E80B3}" srcOrd="1" destOrd="0" presId="urn:microsoft.com/office/officeart/2008/layout/AlternatingHexagons"/>
    <dgm:cxn modelId="{1A4634E5-D1B3-4CB4-9986-CE4D9D5D3558}" type="presParOf" srcId="{E7AE00B9-85C7-435D-AB5C-46A633CB7130}" destId="{58EE4BF2-1399-4A76-984C-9D28709DCE94}" srcOrd="2" destOrd="0" presId="urn:microsoft.com/office/officeart/2008/layout/AlternatingHexagons"/>
    <dgm:cxn modelId="{D0BBD02A-6C0E-4CE8-BDB8-17511FB97D6D}" type="presParOf" srcId="{E7AE00B9-85C7-435D-AB5C-46A633CB7130}" destId="{F42C957E-DDD0-4F4D-9A5E-0382328FF2AF}" srcOrd="3" destOrd="0" presId="urn:microsoft.com/office/officeart/2008/layout/AlternatingHexagons"/>
    <dgm:cxn modelId="{CD033900-42C0-4542-8E4C-030B4CE05B0F}" type="presParOf" srcId="{E7AE00B9-85C7-435D-AB5C-46A633CB7130}" destId="{33BF666E-7756-41E4-80B1-5E7E3CDAC78B}" srcOrd="4" destOrd="0" presId="urn:microsoft.com/office/officeart/2008/layout/AlternatingHexagons"/>
    <dgm:cxn modelId="{ED4C3AD9-AC3F-40E0-8FD4-1B415C817D0E}" type="presParOf" srcId="{C14CAF30-C421-4958-A760-1565CFAB7B8F}" destId="{3BD67524-BACA-469C-80EF-82D32CD327A5}" srcOrd="3" destOrd="0" presId="urn:microsoft.com/office/officeart/2008/layout/AlternatingHexagons"/>
    <dgm:cxn modelId="{EEDAC321-4F98-4C3D-9A75-CCFDD90E2451}" type="presParOf" srcId="{C14CAF30-C421-4958-A760-1565CFAB7B8F}" destId="{9DC01A50-A49D-4E69-AAC6-F03AEDE0267F}" srcOrd="4" destOrd="0" presId="urn:microsoft.com/office/officeart/2008/layout/AlternatingHexagons"/>
    <dgm:cxn modelId="{2E9E5A9A-9C00-4C3A-9256-D92D05556549}" type="presParOf" srcId="{9DC01A50-A49D-4E69-AAC6-F03AEDE0267F}" destId="{EEADC536-BF5F-4234-8775-F8994CC48C60}" srcOrd="0" destOrd="0" presId="urn:microsoft.com/office/officeart/2008/layout/AlternatingHexagons"/>
    <dgm:cxn modelId="{728DC3AC-C29A-4A6D-86DD-C9F34F584495}" type="presParOf" srcId="{9DC01A50-A49D-4E69-AAC6-F03AEDE0267F}" destId="{3568304B-4C89-4AFE-98EE-016F8A334E80}" srcOrd="1" destOrd="0" presId="urn:microsoft.com/office/officeart/2008/layout/AlternatingHexagons"/>
    <dgm:cxn modelId="{7891286E-5AB9-4079-BF22-F3D1AFF2875A}" type="presParOf" srcId="{9DC01A50-A49D-4E69-AAC6-F03AEDE0267F}" destId="{283A0F81-7289-493C-A476-A11AACD571DB}" srcOrd="2" destOrd="0" presId="urn:microsoft.com/office/officeart/2008/layout/AlternatingHexagons"/>
    <dgm:cxn modelId="{502B9201-A5CA-4F97-98B9-D7839E74BE34}" type="presParOf" srcId="{9DC01A50-A49D-4E69-AAC6-F03AEDE0267F}" destId="{EB6C64EF-4CB9-4DC5-B695-EEC17DF9BC59}" srcOrd="3" destOrd="0" presId="urn:microsoft.com/office/officeart/2008/layout/AlternatingHexagons"/>
    <dgm:cxn modelId="{67BE8B62-D390-4D6C-ACF6-5BF1FD097BB8}" type="presParOf" srcId="{9DC01A50-A49D-4E69-AAC6-F03AEDE0267F}" destId="{235B38D5-FB04-4305-B834-3B6330C7161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AD1DA-B956-41AA-A5C7-8F6200E802C8}">
      <dsp:nvSpPr>
        <dsp:cNvPr id="0" name=""/>
        <dsp:cNvSpPr/>
      </dsp:nvSpPr>
      <dsp:spPr>
        <a:xfrm>
          <a:off x="383720" y="231800"/>
          <a:ext cx="5221504" cy="130760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73A5C-07B4-481A-88D8-4E3A183C72B3}">
      <dsp:nvSpPr>
        <dsp:cNvPr id="0" name=""/>
        <dsp:cNvSpPr/>
      </dsp:nvSpPr>
      <dsp:spPr>
        <a:xfrm>
          <a:off x="2615953" y="3398204"/>
          <a:ext cx="677540" cy="43362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654B8-DB09-46D0-B2AE-4D02270E55C0}">
      <dsp:nvSpPr>
        <dsp:cNvPr id="0" name=""/>
        <dsp:cNvSpPr/>
      </dsp:nvSpPr>
      <dsp:spPr>
        <a:xfrm>
          <a:off x="1324744" y="3709143"/>
          <a:ext cx="3316878" cy="627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前製</a:t>
          </a:r>
        </a:p>
      </dsp:txBody>
      <dsp:txXfrm>
        <a:off x="1324744" y="3709143"/>
        <a:ext cx="3316878" cy="627112"/>
      </dsp:txXfrm>
    </dsp:sp>
    <dsp:sp modelId="{E02B30A4-FD8A-41C4-B3F1-C6363116C0AF}">
      <dsp:nvSpPr>
        <dsp:cNvPr id="0" name=""/>
        <dsp:cNvSpPr/>
      </dsp:nvSpPr>
      <dsp:spPr>
        <a:xfrm>
          <a:off x="2335299" y="2156505"/>
          <a:ext cx="1219572" cy="1219572"/>
        </a:xfrm>
        <a:prstGeom prst="ellipse">
          <a:avLst/>
        </a:prstGeom>
        <a:solidFill>
          <a:srgbClr val="FB4F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製片</a:t>
          </a:r>
        </a:p>
      </dsp:txBody>
      <dsp:txXfrm>
        <a:off x="2513901" y="2335107"/>
        <a:ext cx="862368" cy="862368"/>
      </dsp:txXfrm>
    </dsp:sp>
    <dsp:sp modelId="{7BA792D4-58E5-4F4E-A1C3-DDDEF96E8C58}">
      <dsp:nvSpPr>
        <dsp:cNvPr id="0" name=""/>
        <dsp:cNvSpPr/>
      </dsp:nvSpPr>
      <dsp:spPr>
        <a:xfrm>
          <a:off x="1680431" y="563387"/>
          <a:ext cx="1219572" cy="1219572"/>
        </a:xfrm>
        <a:prstGeom prst="ellipse">
          <a:avLst/>
        </a:prstGeom>
        <a:solidFill>
          <a:srgbClr val="2AC9D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編劇</a:t>
          </a:r>
        </a:p>
      </dsp:txBody>
      <dsp:txXfrm>
        <a:off x="1859033" y="741989"/>
        <a:ext cx="862368" cy="862368"/>
      </dsp:txXfrm>
    </dsp:sp>
    <dsp:sp modelId="{D0134E20-6C0A-4ADE-AD30-24383944EC07}">
      <dsp:nvSpPr>
        <dsp:cNvPr id="0" name=""/>
        <dsp:cNvSpPr/>
      </dsp:nvSpPr>
      <dsp:spPr>
        <a:xfrm>
          <a:off x="2866272" y="563183"/>
          <a:ext cx="1219572" cy="1219572"/>
        </a:xfrm>
        <a:prstGeom prst="ellipse">
          <a:avLst/>
        </a:prstGeom>
        <a:solidFill>
          <a:srgbClr val="FB4F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導演</a:t>
          </a:r>
        </a:p>
      </dsp:txBody>
      <dsp:txXfrm>
        <a:off x="3044874" y="741785"/>
        <a:ext cx="862368" cy="862368"/>
      </dsp:txXfrm>
    </dsp:sp>
    <dsp:sp modelId="{B76D7C81-95DB-4031-8FBE-D745FC14E593}">
      <dsp:nvSpPr>
        <dsp:cNvPr id="0" name=""/>
        <dsp:cNvSpPr/>
      </dsp:nvSpPr>
      <dsp:spPr>
        <a:xfrm>
          <a:off x="231187" y="55031"/>
          <a:ext cx="5536038" cy="332219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F3DCA-FF14-4A5D-819F-FD426648C1AC}">
      <dsp:nvSpPr>
        <dsp:cNvPr id="0" name=""/>
        <dsp:cNvSpPr/>
      </dsp:nvSpPr>
      <dsp:spPr>
        <a:xfrm rot="5400000">
          <a:off x="263010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2AC9D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/>
            <a:t>演員</a:t>
          </a:r>
        </a:p>
      </dsp:txBody>
      <dsp:txXfrm rot="-5400000">
        <a:off x="2932264" y="234830"/>
        <a:ext cx="902150" cy="1036955"/>
      </dsp:txXfrm>
    </dsp:sp>
    <dsp:sp modelId="{4C3D34C7-2190-433A-96DC-F54B42E2CA5B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50AEC-6727-4331-89F9-17828BDDF168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B4F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替身演員</a:t>
          </a:r>
        </a:p>
      </dsp:txBody>
      <dsp:txXfrm rot="-5400000">
        <a:off x="1516784" y="234830"/>
        <a:ext cx="902150" cy="1036955"/>
      </dsp:txXfrm>
    </dsp:sp>
    <dsp:sp modelId="{C6138EA3-2D14-4E3C-869B-B3E88953B178}">
      <dsp:nvSpPr>
        <dsp:cNvPr id="0" name=""/>
        <dsp:cNvSpPr/>
      </dsp:nvSpPr>
      <dsp:spPr>
        <a:xfrm rot="5400000">
          <a:off x="1922706" y="1379426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 rot="-5400000">
        <a:off x="2224866" y="1516264"/>
        <a:ext cx="902150" cy="1036955"/>
      </dsp:txXfrm>
    </dsp:sp>
    <dsp:sp modelId="{6A71C7D5-1A9F-4928-9F49-7623713E80B3}">
      <dsp:nvSpPr>
        <dsp:cNvPr id="0" name=""/>
        <dsp:cNvSpPr/>
      </dsp:nvSpPr>
      <dsp:spPr>
        <a:xfrm>
          <a:off x="2160238" y="1580058"/>
          <a:ext cx="986736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服裝管理</a:t>
          </a:r>
        </a:p>
      </dsp:txBody>
      <dsp:txXfrm>
        <a:off x="2160238" y="1580058"/>
        <a:ext cx="986736" cy="903882"/>
      </dsp:txXfrm>
    </dsp:sp>
    <dsp:sp modelId="{33BF666E-7756-41E4-80B1-5E7E3CDAC78B}">
      <dsp:nvSpPr>
        <dsp:cNvPr id="0" name=""/>
        <dsp:cNvSpPr/>
      </dsp:nvSpPr>
      <dsp:spPr>
        <a:xfrm rot="5400000">
          <a:off x="334285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B4F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梳化師</a:t>
          </a:r>
        </a:p>
      </dsp:txBody>
      <dsp:txXfrm rot="-5400000">
        <a:off x="3645013" y="1513522"/>
        <a:ext cx="902150" cy="1036955"/>
      </dsp:txXfrm>
    </dsp:sp>
    <dsp:sp modelId="{EEADC536-BF5F-4234-8775-F8994CC48C60}">
      <dsp:nvSpPr>
        <dsp:cNvPr id="0" name=""/>
        <dsp:cNvSpPr/>
      </dsp:nvSpPr>
      <dsp:spPr>
        <a:xfrm rot="5400000">
          <a:off x="263010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2AC9D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/>
            <a:t>副導</a:t>
          </a:r>
        </a:p>
      </dsp:txBody>
      <dsp:txXfrm rot="-5400000">
        <a:off x="2932264" y="2792215"/>
        <a:ext cx="902150" cy="1036955"/>
      </dsp:txXfrm>
    </dsp:sp>
    <dsp:sp modelId="{3568304B-4C89-4AFE-98EE-016F8A334E80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B38D5-FB04-4305-B834-3B6330C7161F}">
      <dsp:nvSpPr>
        <dsp:cNvPr id="0" name=""/>
        <dsp:cNvSpPr/>
      </dsp:nvSpPr>
      <dsp:spPr>
        <a:xfrm rot="5400000">
          <a:off x="1198228" y="2655449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B4F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場記</a:t>
          </a:r>
        </a:p>
      </dsp:txBody>
      <dsp:txXfrm rot="-5400000">
        <a:off x="1500388" y="2792287"/>
        <a:ext cx="902150" cy="1036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AD1DA-B956-41AA-A5C7-8F6200E802C8}">
      <dsp:nvSpPr>
        <dsp:cNvPr id="0" name=""/>
        <dsp:cNvSpPr/>
      </dsp:nvSpPr>
      <dsp:spPr>
        <a:xfrm>
          <a:off x="311701" y="271565"/>
          <a:ext cx="5291636" cy="13660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73A5C-07B4-481A-88D8-4E3A183C72B3}">
      <dsp:nvSpPr>
        <dsp:cNvPr id="0" name=""/>
        <dsp:cNvSpPr/>
      </dsp:nvSpPr>
      <dsp:spPr>
        <a:xfrm>
          <a:off x="2615953" y="3364277"/>
          <a:ext cx="677540" cy="43362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654B8-DB09-46D0-B2AE-4D02270E55C0}">
      <dsp:nvSpPr>
        <dsp:cNvPr id="0" name=""/>
        <dsp:cNvSpPr/>
      </dsp:nvSpPr>
      <dsp:spPr>
        <a:xfrm>
          <a:off x="1324744" y="3709143"/>
          <a:ext cx="3316878" cy="627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後製</a:t>
          </a:r>
        </a:p>
      </dsp:txBody>
      <dsp:txXfrm>
        <a:off x="1324744" y="3709143"/>
        <a:ext cx="3316878" cy="627112"/>
      </dsp:txXfrm>
    </dsp:sp>
    <dsp:sp modelId="{E02B30A4-FD8A-41C4-B3F1-C6363116C0AF}">
      <dsp:nvSpPr>
        <dsp:cNvPr id="0" name=""/>
        <dsp:cNvSpPr/>
      </dsp:nvSpPr>
      <dsp:spPr>
        <a:xfrm>
          <a:off x="2335299" y="2122577"/>
          <a:ext cx="1219572" cy="1219572"/>
        </a:xfrm>
        <a:prstGeom prst="ellipse">
          <a:avLst/>
        </a:prstGeom>
        <a:solidFill>
          <a:srgbClr val="FB4F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特效師</a:t>
          </a:r>
        </a:p>
      </dsp:txBody>
      <dsp:txXfrm>
        <a:off x="2513901" y="2301179"/>
        <a:ext cx="862368" cy="862368"/>
      </dsp:txXfrm>
    </dsp:sp>
    <dsp:sp modelId="{7BA792D4-58E5-4F4E-A1C3-DDDEF96E8C58}">
      <dsp:nvSpPr>
        <dsp:cNvPr id="0" name=""/>
        <dsp:cNvSpPr/>
      </dsp:nvSpPr>
      <dsp:spPr>
        <a:xfrm>
          <a:off x="1680431" y="529459"/>
          <a:ext cx="1219572" cy="1219572"/>
        </a:xfrm>
        <a:prstGeom prst="ellipse">
          <a:avLst/>
        </a:prstGeom>
        <a:solidFill>
          <a:srgbClr val="2AC9D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剪接師</a:t>
          </a:r>
        </a:p>
      </dsp:txBody>
      <dsp:txXfrm>
        <a:off x="1859033" y="708061"/>
        <a:ext cx="862368" cy="862368"/>
      </dsp:txXfrm>
    </dsp:sp>
    <dsp:sp modelId="{D0134E20-6C0A-4ADE-AD30-24383944EC07}">
      <dsp:nvSpPr>
        <dsp:cNvPr id="0" name=""/>
        <dsp:cNvSpPr/>
      </dsp:nvSpPr>
      <dsp:spPr>
        <a:xfrm>
          <a:off x="2803525" y="375821"/>
          <a:ext cx="1219572" cy="1219572"/>
        </a:xfrm>
        <a:prstGeom prst="ellipse">
          <a:avLst/>
        </a:prstGeom>
        <a:solidFill>
          <a:srgbClr val="FB4F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配樂師</a:t>
          </a:r>
        </a:p>
      </dsp:txBody>
      <dsp:txXfrm>
        <a:off x="2982127" y="554423"/>
        <a:ext cx="862368" cy="862368"/>
      </dsp:txXfrm>
    </dsp:sp>
    <dsp:sp modelId="{B76D7C81-95DB-4031-8FBE-D745FC14E593}">
      <dsp:nvSpPr>
        <dsp:cNvPr id="0" name=""/>
        <dsp:cNvSpPr/>
      </dsp:nvSpPr>
      <dsp:spPr>
        <a:xfrm>
          <a:off x="195255" y="186729"/>
          <a:ext cx="5536038" cy="31864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F3DCA-FF14-4A5D-819F-FD426648C1AC}">
      <dsp:nvSpPr>
        <dsp:cNvPr id="0" name=""/>
        <dsp:cNvSpPr/>
      </dsp:nvSpPr>
      <dsp:spPr>
        <a:xfrm rot="5400000">
          <a:off x="263010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2AC9D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/>
            <a:t>演員</a:t>
          </a:r>
        </a:p>
      </dsp:txBody>
      <dsp:txXfrm rot="-5400000">
        <a:off x="2932264" y="234830"/>
        <a:ext cx="902150" cy="1036955"/>
      </dsp:txXfrm>
    </dsp:sp>
    <dsp:sp modelId="{4C3D34C7-2190-433A-96DC-F54B42E2CA5B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50AEC-6727-4331-89F9-17828BDDF168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B4F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替身演員</a:t>
          </a:r>
        </a:p>
      </dsp:txBody>
      <dsp:txXfrm rot="-5400000">
        <a:off x="1516784" y="234830"/>
        <a:ext cx="902150" cy="1036955"/>
      </dsp:txXfrm>
    </dsp:sp>
    <dsp:sp modelId="{C6138EA3-2D14-4E3C-869B-B3E88953B178}">
      <dsp:nvSpPr>
        <dsp:cNvPr id="0" name=""/>
        <dsp:cNvSpPr/>
      </dsp:nvSpPr>
      <dsp:spPr>
        <a:xfrm rot="5400000">
          <a:off x="1922706" y="1379426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 rot="-5400000">
        <a:off x="2224866" y="1516264"/>
        <a:ext cx="902150" cy="1036955"/>
      </dsp:txXfrm>
    </dsp:sp>
    <dsp:sp modelId="{6A71C7D5-1A9F-4928-9F49-7623713E80B3}">
      <dsp:nvSpPr>
        <dsp:cNvPr id="0" name=""/>
        <dsp:cNvSpPr/>
      </dsp:nvSpPr>
      <dsp:spPr>
        <a:xfrm>
          <a:off x="2160238" y="1580058"/>
          <a:ext cx="986736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服裝管理</a:t>
          </a:r>
        </a:p>
      </dsp:txBody>
      <dsp:txXfrm>
        <a:off x="2160238" y="1580058"/>
        <a:ext cx="986736" cy="903882"/>
      </dsp:txXfrm>
    </dsp:sp>
    <dsp:sp modelId="{33BF666E-7756-41E4-80B1-5E7E3CDAC78B}">
      <dsp:nvSpPr>
        <dsp:cNvPr id="0" name=""/>
        <dsp:cNvSpPr/>
      </dsp:nvSpPr>
      <dsp:spPr>
        <a:xfrm rot="5400000">
          <a:off x="334285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B4F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梳化師</a:t>
          </a:r>
        </a:p>
      </dsp:txBody>
      <dsp:txXfrm rot="-5400000">
        <a:off x="3645013" y="1513522"/>
        <a:ext cx="902150" cy="1036955"/>
      </dsp:txXfrm>
    </dsp:sp>
    <dsp:sp modelId="{EEADC536-BF5F-4234-8775-F8994CC48C60}">
      <dsp:nvSpPr>
        <dsp:cNvPr id="0" name=""/>
        <dsp:cNvSpPr/>
      </dsp:nvSpPr>
      <dsp:spPr>
        <a:xfrm rot="5400000">
          <a:off x="263010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2AC9D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/>
            <a:t>副導</a:t>
          </a:r>
        </a:p>
      </dsp:txBody>
      <dsp:txXfrm rot="-5400000">
        <a:off x="2932264" y="2792215"/>
        <a:ext cx="902150" cy="1036955"/>
      </dsp:txXfrm>
    </dsp:sp>
    <dsp:sp modelId="{3568304B-4C89-4AFE-98EE-016F8A334E80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B38D5-FB04-4305-B834-3B6330C7161F}">
      <dsp:nvSpPr>
        <dsp:cNvPr id="0" name=""/>
        <dsp:cNvSpPr/>
      </dsp:nvSpPr>
      <dsp:spPr>
        <a:xfrm rot="5400000">
          <a:off x="1198228" y="2655449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B4F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場記</a:t>
          </a:r>
        </a:p>
      </dsp:txBody>
      <dsp:txXfrm rot="-5400000">
        <a:off x="1500388" y="2792287"/>
        <a:ext cx="902150" cy="1036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9A1FE-FCAB-4F35-B3BD-E09440827637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1AD93-2B67-4E1D-B2EB-BE0BF870E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15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1AD93-2B67-4E1D-B2EB-BE0BF870E9A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693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AD93-2B67-4E1D-B2EB-BE0BF870E9A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58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209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565783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F1815-BB55-4272-A673-53BBBEB4E6D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BE19F-4321-4C25-9A15-0CA0F813AA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5121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BEF47-DFA9-41D7-A8E6-BD45B0A49EF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31CDE-03C4-4F21-B66F-47672F263E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0566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8332D-29C1-4BA3-A596-3B38844CE5B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A248D-BE77-48A4-95C2-F9F98B2E9B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8579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4AEF-F1AC-4344-88AC-B0F2DE48AD4B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8D3E-C1A3-4360-8248-4DD7D9E606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9804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04506-5E63-4609-AD39-51DB94D79CC0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33754-3D0C-4247-B793-92C275ED46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3756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0DB7E-40D0-46F1-AC7F-5EA780C589B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266B9-F9E9-49E0-B199-537A30555B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5476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968A9-5E04-458B-94B8-D27D1E8043A7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5942-63C5-459A-90A7-CFDBEDE56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5696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44339-40A7-4237-83B5-B9FD89BC02B2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5326-28A5-4973-8006-0C4A17401F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8897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6FC00-49D1-4F2A-84E7-D0C56A47238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EC652-711A-4FA6-978E-0CBA292A6C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9457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191A2-EA14-4E5B-B666-4DF3B8E6FDA7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1241F-D4A9-4F0F-BCDC-0C5E63CA36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0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403395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33186-23B0-4DF7-AD81-239401F9B6F8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6631D-41D9-4036-97FF-BA9D789AA7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366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5C268-1C5C-4DDD-8A52-A5C3C368B2B9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2CB19-C67F-4FC6-9CF4-11E0DA4F90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1650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4F83C-EA32-4F53-BC62-F7132A3C9DD8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2519-A6A3-4943-A5B6-71922F9E6E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0850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A3B8E-98AC-47D1-8169-D55155244B7E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0545C-74AF-481F-8825-F9D37AEBC6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3817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F7E78-9736-4C21-911A-3AB37341A95B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7015-2A6E-4040-B91A-1D2C874598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1280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03D57-61E0-4E37-A2EE-58F9860A3D59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2148E-6319-4DF9-88E0-F9E1079779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3959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B76C4-0BE1-472B-B6B5-9CC46D33044B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FD073-93A3-47E4-A94B-8775790DE7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8449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904EA-F8AB-42E0-B2A0-135344040B86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2BA10-46FB-4F65-8E2E-3ECB1E8A96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4758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92C9F-C522-45E3-8A07-A2A4C8F827C7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2CA66-2DC3-4D4B-9E6C-CBFC6B0161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1749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EE1A2-A6DF-4352-A1ED-6E00DBEDC179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5F374-E417-4319-9A94-230FE1A528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88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A0D4D-C90D-4BBF-9EB4-85AE30BBFB18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E5A8-73DA-4300-A386-28C77355FD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7369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49DC8-9729-4722-ABC2-B11A5C5D310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69D14-DB9E-4A20-9FC9-C6B87AC640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5354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CD984-76C2-48B3-91A5-0F5E668BF0C5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E8E0E-7E5E-4136-822B-F1ABD6864B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2978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3B25-6AF0-4F98-A6FE-E5A14DAB8102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FBC93-B52D-4E99-830E-2E74CEAF8D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5120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7A52D-04B5-46C5-BEF2-11578360C11A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F657-9E5C-42D4-8EA9-34B79EEF58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2629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E1EF0-19BB-4E02-902B-62B74E9E0F80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64FE3-8151-4728-B98E-19C9C64320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884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BD653-6C35-47AE-BDF0-9EA55C042C0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38074-D060-46EF-993C-CA52606ED7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1326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7CAB2-53DA-43EC-9781-ECF3961B968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20662-4ED2-4D8E-A22D-DAF90BD07F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7759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07557-2C24-453E-8696-A6484333B08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B373-1944-4E9D-B649-403A29895F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1527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9FAD1-C523-48FB-AA8F-DDAF98FF724D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F95B2-78D8-4FD2-8C07-D4F63024EE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5502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9C243-B25C-4C5C-A43F-1419E72E69FE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0CCB9-A7EF-4AA0-82C2-6FDE57E6FE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350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2727-A738-466C-908A-B47718E303E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2E0D0-1AD6-4B52-B1CD-3F0F6ABC9D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28182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011FC-EA5A-4ABF-A8C4-C9FCD71EA0C0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CE407-B6F7-43D9-B786-6725FBAB22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5892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2D4D-6994-44DD-850D-E522560FE689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6B7C0-1B2B-4AE7-82B9-5E39128747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7893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8635F-9B90-4FE0-B540-7E4839E3D83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2B182-0D2A-4EE6-BCDC-D61996D3F9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254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1D9D7-7DB6-43F7-92F5-5175B6396288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32911-5E9F-4877-86A3-B8847D8B98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85414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E2FA2-5863-4235-834E-D77390E18C27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31148-CD36-458B-89CF-BB670528B5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233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28612-235D-450D-9D3D-839EFB8704C6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3C912-BB5D-4703-9D51-D90885B932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9473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B484-18A2-4349-B03A-5044778A8F86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C1AA2-09AF-4BCA-A37C-391EC5C93C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1794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3990F-A157-49AA-B62C-D0896B67FA59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EBE65-824C-49BF-BF95-2988F53625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1633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D06D7-5EB1-4A20-B55D-4F7738E63A9C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07562-8D26-4695-ACF9-657DF90E1B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0980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001C8-148E-4BA9-805F-E4D6B369A5D8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36270-391D-4C47-BFBD-300C191919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68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201F3-6A9B-4BF2-9437-CF4876A6B69B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291D8-6712-4DA7-9018-C7D1A0E2FE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3350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3644C-47C8-46B5-952D-93646C14689B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080AD-9856-45D2-8D02-D0B1CA5882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969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502FD-7D01-4241-A0DA-324B009B1DF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041ED-EE7C-497A-8AFF-CC1E69CADB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1662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E076C-95B1-4334-943B-2DF65DFD647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D3DC8-7E94-4F54-8268-4C3AF23973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6913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8A940-8C95-49EF-BD46-32BE4558510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F6574-3C3E-472B-BBB2-3E9F53D4FC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4142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54D63-E389-4325-A35A-2BA755726E5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90851-A5FD-4F84-B4CE-69AC3241D5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0757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80D6-5E70-4860-BDAC-CC4B643C46B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974D-D130-4486-A37E-DBDE99317B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40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E7C84-D3B5-46B6-B106-F4F0C686CC82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DF49B-0A70-4BDD-BFAD-CE47272D88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3205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4FB6-FC61-4021-BD33-5EAA141F014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FC2D5-1361-41DE-BEB2-B279D8BF1E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2720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EFF7B-4263-457B-83CF-0D452B326E3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6B335-C390-463A-86A4-F05B1002BE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1076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CA51F-3219-4D67-874D-70F505F1FF88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E052A-9AE4-4DE4-A67A-447A4ED606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276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34A1-F568-4D4B-B925-9DF0280E63BD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F60F0-A3A5-49C1-9CFA-2BB2E8C5DB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608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20B46-5EE1-4B40-A96B-4AE186FF220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06C1A-B118-44F0-B26E-4DECD24DF5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6599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B2430-BCDA-470C-95D1-F2442EF209B8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80A40-FF0D-4366-9BE4-1ADB3F2032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3451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3DE92-3048-4F36-886D-EEB159C9896B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5A703-3B68-46E9-8AFD-1CC4431DC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24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49906-BD95-47B5-B1A3-F181E59E67EA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5436-2BF1-4964-B486-277FFD2220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6241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DE4C-073B-4478-8F8F-AB297F8EBDAD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4F6DE-1971-4D78-9972-68F493E265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5308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4EEE7-465D-4E5A-A568-BD2CAFC610DB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A54EA-11C1-489E-9CDD-3005C7AAC7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07051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B616D-2ED6-4F77-8FC0-886917DDC152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52B85-852E-4B54-AD0A-D7086563C9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5650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2DFFB-C743-4B34-AA8F-C00F3F635F50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47309-EDBE-45DF-A5E4-27DB55B66B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77049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E349-24FC-4F3A-96B2-2F244347E3D0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12C54-BFE6-432A-A39F-DE111163C0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5269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5E6B-4809-4730-9F3D-51A9641EE210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52AD7-3098-4335-93DF-DDE57A3D27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338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DD7D-C58B-468A-A3C5-630166B7D621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2843A-BF46-4CE9-8F65-79521220AE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3143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5A0C9-9E7C-4FC0-ACF1-B87E5DDD51A8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F231A-5F96-45F1-8C25-8B2EBD5B9D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71503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6396-493F-412C-89DE-2BD1552E435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66BD-F28D-4A05-8678-EB22F69D2B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18370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DA1F1-9239-499B-8B0E-AC29AD49E33B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C4C32-C994-404D-9BC1-A7C5230168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387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F87-BA76-4543-84D1-B9EC28822102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4391-1AD4-4CE6-B718-6F0BA2D4BD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695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66E28-68CD-4CF1-A82C-48F5492BC46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C2FC-2B7B-4468-A9AA-14F6624A71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17102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62EB7-B557-40B9-AA22-82E28C17F36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10CE7-212C-4EC4-BB50-6309CAA9F9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2171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F7CF8-3945-4606-ACB0-33AFF76758F0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AA4F7-9102-4DF7-B934-6F870A9F54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59913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942F2-BDD2-4663-B2CC-9868CC274B89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CCBF2-FBD6-4664-8067-DECBE7DB0A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41224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ECDAD-082C-4B75-820F-78F8439A220A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48999-A579-49C7-97C0-D7A9D0DB3E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4598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38A74-E556-4C2A-8EFD-6728A676647C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13144-3372-44B7-9153-1DD8E42B8C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576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1AB00-279F-44F8-9A0D-8D969F3E60AE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8E53-8B57-4950-BBAD-9561225A3B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65091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CB9C6-D60F-4E84-ADD9-1C4E6FAC464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F655B-97CD-4117-B7FD-E5310CEA41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36204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D5580-CACA-4F4D-B463-992F2F00FA27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1F7FC-F47B-40AA-ABC4-BDA231698B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2119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0F63-CAB2-48CA-9BEC-88F4B8BDFFD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59E5B-09AB-459D-9C73-83C1F7C463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3949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3C869-1355-464F-A75F-6DAA55718F40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0F019-FF9A-45CE-B17E-AAF36010D4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98273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27715-3ADE-4541-B8EF-AE40685A25D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B1033-D01E-4C5A-9B91-1355E6272F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33051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DF399-F8A1-4B87-82ED-822ED6408FE9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AF4C3-1353-4E9B-838A-ED91760B89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292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4A7FD-2401-405B-884F-DFE01BBBE9E7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6FD18-6778-4A92-8206-B48948FE1F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55908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39500-1191-4D5C-80F7-7438329FCCD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56B84-107D-42E0-8BB9-9173E49130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32625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5FEF1-2185-4920-BD07-4D8A4A2893AD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57BAA-10E7-47B9-A851-47FCCEB580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26640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43E4A-C55F-4591-877D-4EB5F7628F6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3B635-A236-403C-89C3-AA6E3993F0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35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58D17-25C7-48FD-957B-017C614DFC31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0CF52-36B2-4D57-9043-8E74803941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3311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08D8E-9DC0-4591-B129-90E665C3786B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8FC3-7D0B-4655-AF42-70CCFAECD1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2437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9E8EA-0091-4BBD-9059-426A9F437141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7F0EF-4C5F-4954-98E8-B26F4D5A2B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3922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562AC-73B2-4FFF-BCBD-65283E97C4C0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CA2F3-F0C8-4B24-AE6E-6E73B54B95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0952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EFE1E-FC64-4D00-86F2-CEFD0D0071EA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CADF2-A079-4A6C-BC9F-A7D8C42D48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85939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81B23-5ACA-479D-852C-10952B170B0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C921-2910-40E3-96BA-EF16B06F84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379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3E1A3-EA73-400F-841D-3EAFC4E78A8C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BD7AB-598E-4087-B641-A20EBE2667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59711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75DE3-4C75-4FB7-A58D-6903B5FF5257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69A7C-3B83-4092-9AE1-DE3827B212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53905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E622C-7665-45F8-8FC1-C1A1D79751BA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6A90D-60E7-4130-8346-FEB8B27209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98141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4BE9C-0553-46D8-9518-7B8574041319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E2DBF-0ECE-42E7-9317-EBA6F2B441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1226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8045A-CB77-4066-96F3-038A0CDA018C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1913-169B-4EC2-8A66-337EA30448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543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E40F3-768E-4F3F-9AF2-C07DB43A911E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270D5-0CA9-499D-9DE6-220BA2B2B1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10413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4A363-CC49-4BCA-AAED-612A45D91378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32C01-BD66-45EC-A528-600B71BFEB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21234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EA097-8BFE-4F23-8B65-CA15A16A2465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1E554-948D-4743-BA23-E10EEA918D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0825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BF45C-765B-4EDF-B974-9100D3A17ED7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929CA-B519-4E36-80F4-9ED25641C1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29566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D183E-4822-46F2-B9D0-50F3030B79C5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405E-A32E-44C0-ABC6-75E839AB64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45087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2CAFE-EB1F-4C17-995D-92C05E9F78C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4108-FBC1-465D-9C5D-043786A134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5272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4734-5082-4A0E-8FC2-2A424AD1DF41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090FD-FC2D-4111-B92A-C9A175EDCE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79815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459FF-CAE7-4403-A86D-22447AC9B47B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0833-C141-4F41-87C3-1CEBAD8016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20076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42163-5F65-4CC5-B4CE-37BFF20B5FC0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CA2C9-F12B-4EDE-A731-FB9D0A756C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59114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51ED-5712-4FFB-A577-A17454E9CE48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F2BDB-2086-4277-92C4-5A2C702E40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84816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4189-16A8-4036-8FA3-7407239F1AEC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34CAE-5EBE-40BB-A442-418432E241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88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91875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D0AF4-AD53-4393-88FD-280FDCF21B81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122A3-F97B-4F4D-A18D-DC9DF758E2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47464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EFE61-4DDD-4E77-96BD-3DF74CDAF9A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0BA2-1C6F-476F-818D-9C110F777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13308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69D9B-59C2-47DB-B51C-0B86ED137FF5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6A5F7-CF6C-44FB-BD53-FA6298E121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8394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BAFC6-972C-4069-A5EA-1B385E03B825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7420F-5C24-4435-8894-2FFEA2032C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67190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0A09-FCBB-4300-9F77-9114256A403B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60DB3-7809-453A-9BF4-E4397D371F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4203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043D3-B280-42E9-9FB9-2FA6AF01BA0B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61D0-0718-4B10-B9B1-7FD848E7B7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21294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DC51-9700-44E9-8621-EFEA4F5F00B2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2022-B34D-4C50-AF64-0875C29A85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5085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2258A-C499-4A76-B10C-F54021835C0C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6C5DF-5C9B-4189-9D60-D0E113F17A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3055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40B7A-C85B-40EF-A0FC-6D9D621C7C3C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447DB-368E-4E2D-98F8-2EB95B5F02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13135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05ED6-A7D0-4ED6-BCFB-659218EC8419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B4050-F271-4043-BE8C-E3849C7A0A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29739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08E9D-2B54-4396-8FB4-5451342819D5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CAD9-EEED-484F-9E96-F7ACFD0CF8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733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3493-54E8-4826-8486-76C63E28D249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FAE6E-ADE3-4675-B940-6FF02D9755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9210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B21A3-F46D-49CF-9954-D3E152E2050C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78AD4-4B2B-435E-8F8E-E96399278A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81576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B850D-DC50-4FFB-825B-2697CC9C2DD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0F48D-9FA1-4E48-895A-B3155364E2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32079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B0388-EB5D-466E-9B04-F0B762860DA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CDB87-A32C-4129-A4EE-507FB28557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01613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5D351-B88F-48A4-817D-ED5BCE34072D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FEB73-3AB5-4861-971C-206CADD68C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90513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44FE-6C21-4ADE-ADD5-0F29FA1E50E7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C4BEB-4F22-412F-88AC-54D97495E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45704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DC207-CA3B-483C-ABA2-2796F48256C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A3E85-348F-4D1D-A0E4-85ABB70357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43892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DAA9-7FDE-4205-9826-2F35408AF9B6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E30C-771C-4269-9320-5FAAB046B9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97865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73454-ED19-4AC0-B2FA-3933D4E84295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1C4F8-3D17-44A0-B1D7-0048853A9B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64512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1CD7-3929-4ECB-98BF-321FCE92056A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78EC7-4924-43BE-A41E-1382672EED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6156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0852D-AD1B-4438-9ABD-8E67B3A8F9CD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F60C-9DAF-4DE1-9B32-CFC3E78D63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682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7CAD-1B62-4445-9BBB-9315533DB4C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CE944-83BD-4662-8488-AF6678EB0D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85115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9912A-1789-47BE-8B6A-5BA1F412A5BE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18BE0-52DE-4C6F-9324-E8A9896721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93418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DD9A9-51CE-45FC-97B4-D7F91F9B95B8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941C1-441F-46E1-B496-14B8CF9BB8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37272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039F4-00D5-4126-B11C-84F74AD28BB7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D133-99F9-4B8B-B9DC-A308B12912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49686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4739C-7434-4C00-B7A6-B5B130C81DDE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BEDF8-1B41-4C4B-8397-D5B1F5E560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52582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B877E-BFA1-4307-A0F7-17AFA3DE7ED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54E35-508A-43E1-BF5C-329D7DA6CF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44078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7F2A2-7AEE-410B-9652-3982624656E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BD01D-29D0-4866-92D8-63A627F3BD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66678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7A1D-564E-4538-A97F-1686E421BA3E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7531E-8F2A-45FF-A641-A937E5C5DB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6748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91B1B-737B-4DBB-BCA1-3EDA063931B5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2D50-AB12-4FB6-98E5-1DB63E26B1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11753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6DC2-6681-476B-99AC-0CB1FDFB671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9C8C3-0C6C-477B-8E8A-EF7468E401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02031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EE065-263A-4400-A62F-EC0888658BB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63D9F-4FAD-49F0-ADD7-2B03A67FE8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294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92D55-308D-445F-849E-DC2FF490263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40C61-44CA-4ABB-8D1A-AFDA075DB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62596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F48F8-C2F4-4396-A3A9-3308CBC935AA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6B443-0B97-4949-85D4-D89220C0AF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53628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E44C8-04BA-4F95-A084-59BF0A4CC707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96ED4-F591-481F-B191-EF24479CF0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71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91EDC-30E6-44FD-AD2D-8CD5FB7883DB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7346F-77CB-4FDC-9B19-1BCF8B2474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296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D0FEA-BE06-4528-99F7-BB9C78C9F7F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D19A-6B48-4C33-92E1-B2FC41B4B6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785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196B5-4037-4657-A840-C2EBA947856D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C5532-7852-4E63-A767-EFAE9E9639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82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0400B-EB10-4B8D-8B7E-17456905EFA0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0609-41F1-44A1-9AE0-60265F7DBC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287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410E-DA30-4CE1-B6B4-8860286F8592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74C5C-DF8D-479F-8D70-1209DFA8D0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136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C940D-2CE0-42C5-AACF-72A5D9B3F2C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F613F-75B1-424D-BC4A-D4BD19BF6C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38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1280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3756-939C-4DF1-BACB-E2F9CEF006FA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2118D-D831-4855-9194-EDC320B7BA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473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5C6FA-C73D-4044-AE47-B267911FDBF8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32C27-C64B-46C2-8DD5-000C417FE5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513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256A6-DAC2-4DED-8431-25AC28E98A6D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DF2B0-A587-4DD3-958A-007D25480F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204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D7DA9-663F-41BA-8683-113E935D1C2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3D188-9D38-4A85-B711-D6B8EB4DC7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6A033-E592-4533-9318-57E807F93625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8DFCD-0767-46DC-80CE-12726D3D3D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670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2E7A8-1AE0-4D7B-A74B-40A4D0E58FCA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F175A-5679-4492-A3C9-4389EA73C9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460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FFBD4-D4C0-4F31-B246-A0A85CE12B6C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0DB18-B630-4BEE-82DE-F0BF0F60A9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180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5545A-FC7B-4B1B-95FE-E71D3D48AA7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C7B5A-10DC-4BB3-98DA-99DB0FCBEC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468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929B7-F1BC-427B-9488-3B11C62E48B1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D6CB9-26EF-4E6D-8A97-6B966175CB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078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CE64B-A013-46E3-A5FB-BD1B7438C6B9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B54A-3581-492E-B7F4-6B87EEBC67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27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465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C8343-6F5C-4CC1-ACAC-8E54C3D9C102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A9513-9C43-43FE-84AC-C48E64A6F5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66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079E-6E0B-4D57-9FD7-6C757E4E564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3879A-09BC-45D4-8EDF-F020DD259A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233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59B8-17B7-4921-956A-CAE4AD40484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92D9B-7287-42C8-A316-FB98C029E5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465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582A6-E436-4170-A33D-C6C1ECEDBFE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95333-163C-4A73-9F92-F5295C8448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155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5F073-BC33-4550-A2B9-269C70679E1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B9BB-0851-46FC-8F64-FC41FC79C4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248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78464-1596-4B11-B950-E5196D2390B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959A-7681-4DD1-9131-DEE20C1268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026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D5DA8-D051-4C5D-910A-D6290A831C1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70414-80BB-4D4F-BD01-0F504BAFCD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456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53A72-E71D-4A84-80E1-8DC84DD02C47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AE479-27C6-4A44-B8D9-C50C90E83A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6957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45D0D-8ADD-4CF2-9DEB-04D872B2F935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0DAF-F59A-46F6-A109-5E13C8607E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31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B28E-ECDB-4434-9C92-DBA6E4FDCDA2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58EFE-8F0B-4BB4-B9C3-160A9C93E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24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53251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A58C-0512-4118-9B3C-F663DAD46B5D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C3E9A-7DBA-40DC-BA1B-F1264FE2A3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213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2857C-11E4-4E92-8BEB-5CFAFA148919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F0F7C-3A23-4B2B-8F3E-B962F78E3C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761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F4EB3-E490-4934-B0D5-71EA4FA88035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8C556-F44C-4430-B72F-6F34CB552D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825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F9CF1-AE42-47E5-A898-3CBC161919C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322E2-9134-47A7-B584-A7096E0110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515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09D21-B3E1-4B7C-854A-C701DA4BBF8D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3C376-1F11-4EB0-A27F-21587DE40C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9527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B044A-44C0-4F7B-AD3D-243360575F6D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07E69-80E2-437E-BEEE-51F226DF47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3388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048F5-8AF3-490A-AC99-54ACC400EFBB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35925-0DC0-4CAC-99D7-C92AC54794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545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55EE9-CE54-42B2-9D19-0505840310C8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BF26B-5AAF-4172-81E9-8B79F29C49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298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C219-F178-40F9-82CB-D3CC21A4965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B6A1F-0542-4FBC-93D1-C1947AAF39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230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EE65-CBD2-49A1-BEDF-6F99B807C7B8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AE944-5D49-46B7-93AE-3E4B620A10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1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71914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50EC2-2BBF-4FAE-898B-9FDB659DC3C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3ACC-E82F-4857-ADD4-3D76C9300C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2703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1070-4842-4D98-9485-735D978FFA9C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E0C8F-ED9B-4EA0-8FC0-7D1F8176D6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9021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F2C8A-1A8C-48BB-A3F9-204C83A14519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26A3-48A0-433A-8260-FB0299BBA5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7741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E3CAC-262A-4638-9CE0-B309602A2ADA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E034D-C7A0-4632-84BC-DBB0821B90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41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4219C-9048-4098-8486-F9383C4762A0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E3243-D700-4F12-BE95-E66B14A131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3072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09A5-656A-4076-9517-B4A1A8B27772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CCF0C-7907-438A-91E3-E016F1C4A7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71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572DB-452B-4AEC-90DF-5FC212B7E3F5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81151-7869-470E-83FD-80FED11C1F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932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8794B-15A5-4DDE-97A7-E8F9198A3DD6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01BA-62F4-4167-9342-FB588FAC7B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0115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F904D-FE0A-4BBF-B077-6937D4288EDA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A84ED-D8B4-4E69-8338-CF160DAFB8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3689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350D7-4DBF-4EC0-BE72-550807C6C74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52C99-1184-447E-B0DD-6A0B5497E1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01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267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622E-99F6-435C-BD6D-1564520C3B62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69B14-25F9-41CC-A899-3FB52E3822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8081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A2F75-5C1D-4040-BBFF-2FBF0FB12C69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05B1C-B73C-415C-8F19-C56BB381E4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5709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91B26-942A-4810-AD86-83A15F4F3F3D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EA44-FB77-4179-94B0-3AC995A7A4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1025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8551C-27FF-48C4-AE89-BE25D3ADFED8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8BA72-CF59-4CDF-9A2A-AEBD512649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0081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63A7-AC6E-40F0-98E0-DB2CAE40FA4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23032-96CE-4A01-9EB1-716C337C3E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450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19693-1BEC-4AB0-886A-6A1CFC0B46C0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D3695-8E24-4198-A3FF-C4DB5BC8B0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9842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45BA3-C6A6-4E64-B2C2-E1AB7D9C9296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AAC7-45A9-4C69-885A-CCF6CC4D67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8902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B682-AF36-4F57-B77D-C5184631EA3D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04A1-5EFC-4C70-8458-8E7A1903DC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4809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D8012-C37C-4195-BD15-716858166180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6AE08-E5F1-47AC-89B4-2F1C22CED7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369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2ABE7-1F68-43BE-9246-6A8119E8F09A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2874C-B571-4226-A62F-DAE63B7A3F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70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16856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55425-DBE0-4479-AD96-94A92896AB6C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DB629-054D-49F4-94A4-6505B856B7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9468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9F32D-5E2A-42F5-BE36-7E7A0A34B131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06A7-23EC-4D06-B956-3B42857AFE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275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E2B2B-5D61-46BB-BAB6-BE1C7CE4E1E0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CE518-778E-4FB5-845B-DD9493F54F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529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E3793-02AC-48D2-98B2-BDE2E73FB19B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9F7C4-BBD9-4337-8DE8-92D9A4CCB6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048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E5D58-0C3A-4060-8081-1E95B743D6D7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134C7-3246-4C09-B24B-547CE899DB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9548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5A945-FFA5-4903-825E-B9E802DE7FA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398D7-A51F-4D06-9563-00D2FFE589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2398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E5354-1E28-45E1-B167-7D35509C7990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84ACC-F887-482C-8CCF-0779789769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5601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3E4F-6335-499C-A6F9-6CCC726CBAA6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B50AE-FD12-404A-A89A-C8C002729E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80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DBAB9-B445-4E20-841A-68AE1B4A225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E3030-0274-497E-85EA-C5140F465B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7663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DBB0C-ACEB-4C61-A58D-EB151F6500C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97D0B-B51B-4689-B603-54A3452E01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67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294953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6417F-EC22-4A93-95D5-63B2B729F0D1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F193-A430-477F-A3A6-BBA987CC36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0090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D6C4-28B5-400A-A7C7-C165BC3F64A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DFAD4-7015-4A05-B2AE-69380F54BA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6806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777B7-D064-4167-9AD8-DF2703BCEE0B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E93B3-CBBF-4652-A74E-06F33475A3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65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42519-716A-4F73-AEF9-C0FA22E0E6A5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27FBA-2667-4299-BBB5-EFCD0D1A71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7497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E9250-7CC2-445B-B4B8-0FCA8ECE716F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E753B-CBCD-4B71-AE3A-B0ACECAA81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1898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7DD3D-0768-450D-88E1-AC66F5472F38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9A56-13D6-4E65-B4A6-D08E8C2A80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1527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17F8B-D155-4DD2-8470-FBB2E62FF92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FF7F8-16DD-4BED-B731-2781C61F49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5485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9049-9D89-4D95-A118-08BD7E41EC7C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25F0-4B2F-49CA-9427-EAFB45F875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5851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08DBD-53E6-4DD9-A2D8-E92906A39096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57053-2335-4D35-927E-905EA84784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016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5268D-5CEB-49C7-80C6-95454955ACED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D3F21-2E81-40E0-895F-FDD8B1D664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92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2" name="矩形 61"/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矩形 62"/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59"/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60"/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7"/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58"/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55"/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56"/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53"/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54"/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51"/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52"/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49"/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0" name="矩形 50"/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1" name="矩形 47"/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2" name="矩形 48"/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3" name="矩形 37"/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4" name="矩形 38"/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5" name="矩形 35"/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6" name="矩形 36"/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7" name="矩形 33"/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" name="矩形 34"/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9" name="矩形 31"/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0" name="矩形 32"/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1" name="矩形 29"/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2" name="矩形 30"/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3" name="矩形 27"/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4" name="矩形 28"/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5" name="矩形 25"/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6" name="矩形 26"/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7" name="矩形 23"/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8" name="矩形 24"/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9" name="矩形 21"/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0" name="矩形 22"/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1" name="矩形 19"/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2" name="矩形 20"/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3" name="矩形 18"/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7" name="Group 40"/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1028" name="椭圆 63"/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9" name="椭圆 63"/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0" name="椭圆 63"/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1" name="椭圆 63"/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2" name="椭圆 63"/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3" name="椭圆 63"/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4" name="椭圆 63"/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5" name="椭圆 63"/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6" name="椭圆 63"/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7" name="椭圆 63"/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8" name="椭圆 63"/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9" name="椭圆 63"/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2" name="矩形 61"/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44" name="矩形 62"/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45" name="矩形 59"/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46" name="矩形 60"/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矩形 57"/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58"/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55"/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6"/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53"/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54"/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51"/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52"/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49"/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50"/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47"/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48"/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59" name="矩形 37"/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60" name="矩形 38"/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61" name="矩形 35"/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62" name="矩形 36"/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63" name="矩形 33"/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64" name="矩形 34"/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65" name="矩形 31"/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66" name="矩形 32"/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67" name="矩形 29"/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68" name="矩形 30"/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69" name="矩形 27"/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70" name="矩形 28"/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71" name="矩形 25"/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72" name="矩形 26"/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73" name="矩形 23"/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74" name="矩形 24"/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75" name="矩形 21"/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76" name="矩形 22"/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77" name="矩形 19"/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78" name="矩形 20"/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79" name="矩形 18"/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43" name="Group 40"/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10247" name="椭圆 63"/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48" name="椭圆 63"/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49" name="椭圆 63"/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0" name="椭圆 63"/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1" name="椭圆 63"/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2" name="椭圆 63"/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3" name="椭圆 63"/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4" name="椭圆 63"/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5" name="椭圆 63"/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6" name="椭圆 63"/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7" name="椭圆 63"/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8" name="椭圆 63"/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29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C1C7EC7-B54A-4DE3-946C-358311F3111C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1029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658996FF-71F7-4566-BACB-043AFDB7A8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126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8A3B126-D441-499E-A7D4-64AD4D00FCB0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1126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DD5D3D7-B558-4C32-BDCE-A6449A610C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7E40C5-AC3F-4CCB-9100-5C181F8BA2D9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A5D523B-3467-48B9-8F8E-4C9F510D24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434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4702AD8-496B-4E23-936F-13AE83971965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1434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02BD9E2-0F60-43DB-822F-9FF7CA0885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536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D9C1F-F408-4461-AE8E-0A7A826F0B1A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1536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910DEF-F57F-4B7F-B5BA-765C210148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536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6388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C959D3-6563-459F-A6B1-122495D7A9A4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16389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90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7E4E92-0D91-4F24-B957-4716A169E5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638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7412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36F18B-F63D-4635-B6D0-CDAAE59B8F75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17413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4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465945C-89FF-498D-B367-895D6661D4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741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8436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757994-889E-4205-AE21-BAE0D14DF52E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18437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438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F6310C-0113-4A70-ACDF-611C807A77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843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9460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7F80FE-C0E2-43C4-BD1A-CA4231713E56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19461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62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D76C9D-459A-43BB-BC50-6D0CA8D802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945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48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BB4C40D-0093-4798-B740-8BA054599B08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2048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4B1E61-F485-4C64-8BA6-31F5F2A4A1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2" name="矩形 61"/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52" name="矩形 62"/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53" name="矩形 59"/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54" name="矩形 60"/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矩形 57"/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58"/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55"/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6"/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53"/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54"/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51"/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52"/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49"/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50"/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47"/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48"/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67" name="矩形 37"/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68" name="矩形 38"/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69" name="矩形 35"/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0" name="矩形 36"/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1" name="矩形 33"/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2" name="矩形 34"/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3" name="矩形 31"/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4" name="矩形 32"/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5" name="矩形 29"/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6" name="矩形 30"/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7" name="矩形 27"/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8" name="矩形 28"/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9" name="矩形 25"/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0" name="矩形 26"/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1" name="矩形 23"/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2" name="矩形 24"/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3" name="矩形 21"/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4" name="矩形 22"/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5" name="矩形 19"/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6" name="矩形 20"/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87" name="矩形 18"/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051" name="Group 40"/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2055" name="椭圆 63"/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6" name="椭圆 63"/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7" name="椭圆 63"/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8" name="椭圆 63"/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9" name="椭圆 63"/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0" name="椭圆 63"/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1" name="椭圆 63"/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2" name="椭圆 63"/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3" name="椭圆 63"/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4" name="椭圆 63"/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5" name="椭圆 63"/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6" name="椭圆 63"/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10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8443D5E6-CE4E-48EA-BFE4-90D77E7C8E5D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210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0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23EF898F-2B7D-42BB-AEE7-E4182FD22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48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150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BE7381F-B55B-46EC-B19B-3A9B93A94F0B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2150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51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33A6DD-9320-4F8B-8A7A-2FB7BF676C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150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253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1117614-EB02-4B58-9EC4-09F09F0C8AB2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2253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53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2ED24C5-7978-45CE-98C4-D42061C0B0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2" name="矩形 61"/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76" name="矩形 62"/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77" name="矩形 59"/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78" name="矩形 60"/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矩形 57"/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58"/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55"/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6"/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53"/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54"/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51"/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52"/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49"/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50"/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47"/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48"/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91" name="矩形 37"/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92" name="矩形 38"/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93" name="矩形 35"/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94" name="矩形 36"/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95" name="矩形 33"/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96" name="矩形 34"/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97" name="矩形 31"/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98" name="矩形 32"/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99" name="矩形 29"/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00" name="矩形 30"/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01" name="矩形 27"/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02" name="矩形 28"/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03" name="矩形 25"/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04" name="矩形 26"/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05" name="矩形 23"/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06" name="矩形 24"/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07" name="矩形 21"/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08" name="矩形 22"/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09" name="矩形 19"/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10" name="矩形 20"/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11" name="矩形 18"/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75" name="Group 40"/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3079" name="椭圆 63"/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80" name="椭圆 63"/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81" name="椭圆 63"/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82" name="椭圆 63"/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83" name="椭圆 63"/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84" name="椭圆 63"/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85" name="椭圆 63"/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86" name="椭圆 63"/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87" name="椭圆 63"/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88" name="椭圆 63"/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89" name="椭圆 63"/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90" name="椭圆 63"/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125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8DB9AF6B-9DBC-4B01-97B9-41D5423C92B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3126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127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B382FB93-3571-4347-8066-ECFE7A7F35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2" name="矩形 61"/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0" name="矩形 62"/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1" name="矩形 59"/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2" name="矩形 60"/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矩形 57"/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58"/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55"/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6"/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53"/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54"/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51"/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52"/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49"/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50"/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47"/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48"/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15" name="矩形 37"/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16" name="矩形 38"/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17" name="矩形 35"/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18" name="矩形 36"/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19" name="矩形 33"/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20" name="矩形 34"/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21" name="矩形 31"/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22" name="矩形 32"/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23" name="矩形 29"/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24" name="矩形 30"/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25" name="矩形 27"/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26" name="矩形 28"/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27" name="矩形 25"/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28" name="矩形 26"/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29" name="矩形 23"/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30" name="矩形 24"/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31" name="矩形 21"/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32" name="矩形 22"/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33" name="矩形 19"/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34" name="矩形 20"/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35" name="矩形 18"/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099" name="Group 40"/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4103" name="椭圆 63"/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04" name="椭圆 63"/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05" name="椭圆 63"/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06" name="椭圆 63"/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07" name="椭圆 63"/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08" name="椭圆 63"/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09" name="椭圆 63"/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0" name="椭圆 63"/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1" name="椭圆 63"/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2" name="椭圆 63"/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3" name="椭圆 63"/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4" name="椭圆 63"/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149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8BF8536-6596-415A-8109-CE9258A5E60C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4150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51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443A0E4D-B7EF-49FC-911B-CC39EFD42D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2" name="矩形 61"/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4" name="矩形 62"/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5" name="矩形 59"/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6" name="矩形 60"/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矩形 57"/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58"/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55"/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6"/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53"/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54"/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51"/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52"/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49"/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50"/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47"/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48"/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39" name="矩形 37"/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40" name="矩形 38"/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41" name="矩形 35"/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42" name="矩形 36"/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43" name="矩形 33"/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44" name="矩形 34"/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45" name="矩形 31"/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46" name="矩形 32"/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47" name="矩形 29"/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48" name="矩形 30"/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49" name="矩形 27"/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50" name="矩形 28"/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51" name="矩形 25"/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52" name="矩形 26"/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53" name="矩形 23"/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54" name="矩形 24"/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55" name="矩形 21"/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56" name="矩形 22"/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57" name="矩形 19"/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58" name="矩形 20"/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59" name="矩形 18"/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123" name="Group 40"/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5127" name="椭圆 63"/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28" name="椭圆 63"/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29" name="椭圆 63"/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30" name="椭圆 63"/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31" name="椭圆 63"/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32" name="椭圆 63"/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33" name="椭圆 63"/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34" name="椭圆 63"/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35" name="椭圆 63"/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36" name="椭圆 63"/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37" name="椭圆 63"/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38" name="椭圆 63"/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173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2841653-DA80-4617-9883-01A95D6E344E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5174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75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67E2EF22-4B48-4FE7-8084-10D9828D03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2" name="矩形 61"/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48" name="矩形 62"/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49" name="矩形 59"/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50" name="矩形 60"/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矩形 57"/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58"/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55"/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6"/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53"/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54"/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51"/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52"/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49"/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50"/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47"/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48"/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63" name="矩形 37"/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64" name="矩形 38"/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65" name="矩形 35"/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66" name="矩形 36"/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67" name="矩形 33"/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68" name="矩形 34"/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69" name="矩形 31"/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70" name="矩形 32"/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71" name="矩形 29"/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72" name="矩形 30"/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73" name="矩形 27"/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74" name="矩形 28"/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75" name="矩形 25"/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76" name="矩形 26"/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77" name="矩形 23"/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78" name="矩形 24"/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79" name="矩形 21"/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80" name="矩形 22"/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81" name="矩形 19"/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82" name="矩形 20"/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83" name="矩形 18"/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147" name="Group 40"/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6151" name="椭圆 63"/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52" name="椭圆 63"/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53" name="椭圆 63"/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54" name="椭圆 63"/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55" name="椭圆 63"/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56" name="椭圆 63"/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57" name="椭圆 63"/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58" name="椭圆 63"/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59" name="椭圆 63"/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60" name="椭圆 63"/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61" name="椭圆 63"/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62" name="椭圆 63"/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6197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72126D3-36F0-4580-B526-897B4522405A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6198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99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CF12DAB3-923F-4458-B38E-6094BC8DC0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2" name="矩形 61"/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72" name="矩形 62"/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73" name="矩形 59"/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74" name="矩形 60"/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矩形 57"/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58"/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55"/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6"/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53"/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54"/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51"/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52"/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49"/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50"/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47"/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48"/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87" name="矩形 37"/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88" name="矩形 38"/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89" name="矩形 35"/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90" name="矩形 36"/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91" name="矩形 33"/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92" name="矩形 34"/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93" name="矩形 31"/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94" name="矩形 32"/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95" name="矩形 29"/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96" name="矩形 30"/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97" name="矩形 27"/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98" name="矩形 28"/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99" name="矩形 25"/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200" name="矩形 26"/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201" name="矩形 23"/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202" name="矩形 24"/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203" name="矩形 21"/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204" name="矩形 22"/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205" name="矩形 19"/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206" name="矩形 20"/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207" name="矩形 18"/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171" name="Group 40"/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7175" name="椭圆 63"/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76" name="椭圆 63"/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77" name="椭圆 63"/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78" name="椭圆 63"/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79" name="椭圆 63"/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80" name="椭圆 63"/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81" name="椭圆 63"/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82" name="椭圆 63"/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83" name="椭圆 63"/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84" name="椭圆 63"/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85" name="椭圆 63"/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86" name="椭圆 63"/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7221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D5E28A4-7D9B-4CBA-AC1C-44A019F41543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7222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223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FF70AFDC-265E-40CF-87F2-C3C840F2D7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2" name="矩形 61"/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196" name="矩形 62"/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197" name="矩形 59"/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198" name="矩形 60"/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矩形 57"/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58"/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55"/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6"/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53"/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54"/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51"/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52"/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49"/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50"/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47"/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48"/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11" name="矩形 37"/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12" name="矩形 38"/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13" name="矩形 35"/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14" name="矩形 36"/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15" name="矩形 33"/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16" name="矩形 34"/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17" name="矩形 31"/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18" name="矩形 32"/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19" name="矩形 29"/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20" name="矩形 30"/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21" name="矩形 27"/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22" name="矩形 28"/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23" name="矩形 25"/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24" name="矩形 26"/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25" name="矩形 23"/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26" name="矩形 24"/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27" name="矩形 21"/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28" name="矩形 22"/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29" name="矩形 19"/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30" name="矩形 20"/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31" name="矩形 18"/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195" name="Group 40"/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8199" name="椭圆 63"/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00" name="椭圆 63"/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01" name="椭圆 63"/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02" name="椭圆 63"/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03" name="椭圆 63"/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04" name="椭圆 63"/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05" name="椭圆 63"/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06" name="椭圆 63"/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07" name="椭圆 63"/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08" name="椭圆 63"/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09" name="椭圆 63"/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10" name="椭圆 63"/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8245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218196A-9B92-423A-AABC-1D382DA05326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8246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247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691AB00D-B7A6-4F8B-A2BE-5092F947C9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 userDrawn="1"/>
        </p:nvGrpSpPr>
        <p:grpSpPr bwMode="auto">
          <a:xfrm>
            <a:off x="-30163" y="0"/>
            <a:ext cx="9301163" cy="5143500"/>
            <a:chOff x="0" y="0"/>
            <a:chExt cx="9306240" cy="5143500"/>
          </a:xfrm>
        </p:grpSpPr>
        <p:sp>
          <p:nvSpPr>
            <p:cNvPr id="2" name="矩形 61"/>
            <p:cNvSpPr>
              <a:spLocks noChangeArrowheads="1"/>
            </p:cNvSpPr>
            <p:nvPr/>
          </p:nvSpPr>
          <p:spPr bwMode="auto"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20" name="矩形 62"/>
            <p:cNvSpPr>
              <a:spLocks noChangeArrowheads="1"/>
            </p:cNvSpPr>
            <p:nvPr/>
          </p:nvSpPr>
          <p:spPr bwMode="auto"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21" name="矩形 59"/>
            <p:cNvSpPr>
              <a:spLocks noChangeArrowheads="1"/>
            </p:cNvSpPr>
            <p:nvPr/>
          </p:nvSpPr>
          <p:spPr bwMode="auto"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22" name="矩形 60"/>
            <p:cNvSpPr>
              <a:spLocks noChangeArrowheads="1"/>
            </p:cNvSpPr>
            <p:nvPr/>
          </p:nvSpPr>
          <p:spPr bwMode="auto"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矩形 57"/>
            <p:cNvSpPr>
              <a:spLocks noChangeArrowheads="1"/>
            </p:cNvSpPr>
            <p:nvPr/>
          </p:nvSpPr>
          <p:spPr bwMode="auto"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58"/>
            <p:cNvSpPr>
              <a:spLocks noChangeArrowheads="1"/>
            </p:cNvSpPr>
            <p:nvPr/>
          </p:nvSpPr>
          <p:spPr bwMode="auto"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55"/>
            <p:cNvSpPr>
              <a:spLocks noChangeArrowheads="1"/>
            </p:cNvSpPr>
            <p:nvPr/>
          </p:nvSpPr>
          <p:spPr bwMode="auto"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6"/>
            <p:cNvSpPr>
              <a:spLocks noChangeArrowheads="1"/>
            </p:cNvSpPr>
            <p:nvPr/>
          </p:nvSpPr>
          <p:spPr bwMode="auto"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53"/>
            <p:cNvSpPr>
              <a:spLocks noChangeArrowheads="1"/>
            </p:cNvSpPr>
            <p:nvPr/>
          </p:nvSpPr>
          <p:spPr bwMode="auto"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54"/>
            <p:cNvSpPr>
              <a:spLocks noChangeArrowheads="1"/>
            </p:cNvSpPr>
            <p:nvPr/>
          </p:nvSpPr>
          <p:spPr bwMode="auto"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51"/>
            <p:cNvSpPr>
              <a:spLocks noChangeArrowheads="1"/>
            </p:cNvSpPr>
            <p:nvPr/>
          </p:nvSpPr>
          <p:spPr bwMode="auto"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52"/>
            <p:cNvSpPr>
              <a:spLocks noChangeArrowheads="1"/>
            </p:cNvSpPr>
            <p:nvPr/>
          </p:nvSpPr>
          <p:spPr bwMode="auto"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49"/>
            <p:cNvSpPr>
              <a:spLocks noChangeArrowheads="1"/>
            </p:cNvSpPr>
            <p:nvPr/>
          </p:nvSpPr>
          <p:spPr bwMode="auto"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50"/>
            <p:cNvSpPr>
              <a:spLocks noChangeArrowheads="1"/>
            </p:cNvSpPr>
            <p:nvPr/>
          </p:nvSpPr>
          <p:spPr bwMode="auto"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47"/>
            <p:cNvSpPr>
              <a:spLocks noChangeArrowheads="1"/>
            </p:cNvSpPr>
            <p:nvPr/>
          </p:nvSpPr>
          <p:spPr bwMode="auto"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48"/>
            <p:cNvSpPr>
              <a:spLocks noChangeArrowheads="1"/>
            </p:cNvSpPr>
            <p:nvPr/>
          </p:nvSpPr>
          <p:spPr bwMode="auto"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35" name="矩形 37"/>
            <p:cNvSpPr>
              <a:spLocks noChangeArrowheads="1"/>
            </p:cNvSpPr>
            <p:nvPr/>
          </p:nvSpPr>
          <p:spPr bwMode="auto"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36" name="矩形 38"/>
            <p:cNvSpPr>
              <a:spLocks noChangeArrowheads="1"/>
            </p:cNvSpPr>
            <p:nvPr/>
          </p:nvSpPr>
          <p:spPr bwMode="auto"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37" name="矩形 35"/>
            <p:cNvSpPr>
              <a:spLocks noChangeArrowheads="1"/>
            </p:cNvSpPr>
            <p:nvPr/>
          </p:nvSpPr>
          <p:spPr bwMode="auto"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38" name="矩形 36"/>
            <p:cNvSpPr>
              <a:spLocks noChangeArrowheads="1"/>
            </p:cNvSpPr>
            <p:nvPr/>
          </p:nvSpPr>
          <p:spPr bwMode="auto"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39" name="矩形 33"/>
            <p:cNvSpPr>
              <a:spLocks noChangeArrowheads="1"/>
            </p:cNvSpPr>
            <p:nvPr/>
          </p:nvSpPr>
          <p:spPr bwMode="auto"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40" name="矩形 34"/>
            <p:cNvSpPr>
              <a:spLocks noChangeArrowheads="1"/>
            </p:cNvSpPr>
            <p:nvPr/>
          </p:nvSpPr>
          <p:spPr bwMode="auto"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41" name="矩形 31"/>
            <p:cNvSpPr>
              <a:spLocks noChangeArrowheads="1"/>
            </p:cNvSpPr>
            <p:nvPr/>
          </p:nvSpPr>
          <p:spPr bwMode="auto"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42" name="矩形 32"/>
            <p:cNvSpPr>
              <a:spLocks noChangeArrowheads="1"/>
            </p:cNvSpPr>
            <p:nvPr/>
          </p:nvSpPr>
          <p:spPr bwMode="auto"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43" name="矩形 29"/>
            <p:cNvSpPr>
              <a:spLocks noChangeArrowheads="1"/>
            </p:cNvSpPr>
            <p:nvPr/>
          </p:nvSpPr>
          <p:spPr bwMode="auto"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44" name="矩形 30"/>
            <p:cNvSpPr>
              <a:spLocks noChangeArrowheads="1"/>
            </p:cNvSpPr>
            <p:nvPr/>
          </p:nvSpPr>
          <p:spPr bwMode="auto"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45" name="矩形 27"/>
            <p:cNvSpPr>
              <a:spLocks noChangeArrowheads="1"/>
            </p:cNvSpPr>
            <p:nvPr/>
          </p:nvSpPr>
          <p:spPr bwMode="auto"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46" name="矩形 28"/>
            <p:cNvSpPr>
              <a:spLocks noChangeArrowheads="1"/>
            </p:cNvSpPr>
            <p:nvPr/>
          </p:nvSpPr>
          <p:spPr bwMode="auto"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47" name="矩形 25"/>
            <p:cNvSpPr>
              <a:spLocks noChangeArrowheads="1"/>
            </p:cNvSpPr>
            <p:nvPr/>
          </p:nvSpPr>
          <p:spPr bwMode="auto"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48" name="矩形 26"/>
            <p:cNvSpPr>
              <a:spLocks noChangeArrowheads="1"/>
            </p:cNvSpPr>
            <p:nvPr/>
          </p:nvSpPr>
          <p:spPr bwMode="auto"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49" name="矩形 23"/>
            <p:cNvSpPr>
              <a:spLocks noChangeArrowheads="1"/>
            </p:cNvSpPr>
            <p:nvPr/>
          </p:nvSpPr>
          <p:spPr bwMode="auto"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50" name="矩形 24"/>
            <p:cNvSpPr>
              <a:spLocks noChangeArrowheads="1"/>
            </p:cNvSpPr>
            <p:nvPr/>
          </p:nvSpPr>
          <p:spPr bwMode="auto"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51" name="矩形 21"/>
            <p:cNvSpPr>
              <a:spLocks noChangeArrowheads="1"/>
            </p:cNvSpPr>
            <p:nvPr/>
          </p:nvSpPr>
          <p:spPr bwMode="auto"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52" name="矩形 22"/>
            <p:cNvSpPr>
              <a:spLocks noChangeArrowheads="1"/>
            </p:cNvSpPr>
            <p:nvPr/>
          </p:nvSpPr>
          <p:spPr bwMode="auto"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53" name="矩形 19"/>
            <p:cNvSpPr>
              <a:spLocks noChangeArrowheads="1"/>
            </p:cNvSpPr>
            <p:nvPr/>
          </p:nvSpPr>
          <p:spPr bwMode="auto"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54" name="矩形 20"/>
            <p:cNvSpPr>
              <a:spLocks noChangeArrowheads="1"/>
            </p:cNvSpPr>
            <p:nvPr/>
          </p:nvSpPr>
          <p:spPr bwMode="auto"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55" name="矩形 18"/>
            <p:cNvSpPr>
              <a:spLocks noChangeArrowheads="1"/>
            </p:cNvSpPr>
            <p:nvPr/>
          </p:nvSpPr>
          <p:spPr bwMode="auto"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 cmpd="sng">
              <a:solidFill>
                <a:srgbClr val="222C47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219" name="Group 40"/>
          <p:cNvGrpSpPr>
            <a:grpSpLocks/>
          </p:cNvGrpSpPr>
          <p:nvPr userDrawn="1"/>
        </p:nvGrpSpPr>
        <p:grpSpPr bwMode="auto">
          <a:xfrm>
            <a:off x="-735013" y="-6350"/>
            <a:ext cx="10460038" cy="427038"/>
            <a:chOff x="0" y="0"/>
            <a:chExt cx="10464883" cy="432048"/>
          </a:xfrm>
        </p:grpSpPr>
        <p:sp>
          <p:nvSpPr>
            <p:cNvPr id="9223" name="椭圆 63"/>
            <p:cNvSpPr>
              <a:spLocks/>
            </p:cNvSpPr>
            <p:nvPr/>
          </p:nvSpPr>
          <p:spPr bwMode="auto">
            <a:xfrm flipV="1">
              <a:off x="0" y="0"/>
              <a:ext cx="864001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24" name="椭圆 63"/>
            <p:cNvSpPr>
              <a:spLocks/>
            </p:cNvSpPr>
            <p:nvPr/>
          </p:nvSpPr>
          <p:spPr bwMode="auto">
            <a:xfrm flipV="1">
              <a:off x="873530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25" name="椭圆 63"/>
            <p:cNvSpPr>
              <a:spLocks/>
            </p:cNvSpPr>
            <p:nvPr/>
          </p:nvSpPr>
          <p:spPr bwMode="auto">
            <a:xfrm flipV="1">
              <a:off x="1745471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26" name="椭圆 63"/>
            <p:cNvSpPr>
              <a:spLocks/>
            </p:cNvSpPr>
            <p:nvPr/>
          </p:nvSpPr>
          <p:spPr bwMode="auto">
            <a:xfrm flipV="1">
              <a:off x="261741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27" name="椭圆 63"/>
            <p:cNvSpPr>
              <a:spLocks/>
            </p:cNvSpPr>
            <p:nvPr/>
          </p:nvSpPr>
          <p:spPr bwMode="auto">
            <a:xfrm flipV="1">
              <a:off x="3490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28" name="椭圆 63"/>
            <p:cNvSpPr>
              <a:spLocks/>
            </p:cNvSpPr>
            <p:nvPr/>
          </p:nvSpPr>
          <p:spPr bwMode="auto">
            <a:xfrm flipV="1">
              <a:off x="436447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29" name="椭圆 63"/>
            <p:cNvSpPr>
              <a:spLocks/>
            </p:cNvSpPr>
            <p:nvPr/>
          </p:nvSpPr>
          <p:spPr bwMode="auto">
            <a:xfrm flipV="1">
              <a:off x="523641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30" name="椭圆 63"/>
            <p:cNvSpPr>
              <a:spLocks/>
            </p:cNvSpPr>
            <p:nvPr/>
          </p:nvSpPr>
          <p:spPr bwMode="auto">
            <a:xfrm flipV="1">
              <a:off x="6109942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31" name="椭圆 63"/>
            <p:cNvSpPr>
              <a:spLocks/>
            </p:cNvSpPr>
            <p:nvPr/>
          </p:nvSpPr>
          <p:spPr bwMode="auto">
            <a:xfrm flipV="1">
              <a:off x="6981883" y="0"/>
              <a:ext cx="865588" cy="432048"/>
            </a:xfrm>
            <a:custGeom>
              <a:avLst/>
              <a:gdLst>
                <a:gd name="T0" fmla="*/ 241946 w 1547664"/>
                <a:gd name="T1" fmla="*/ 0 h 773832"/>
                <a:gd name="T2" fmla="*/ 483892 w 1547664"/>
                <a:gd name="T3" fmla="*/ 241222 h 773832"/>
                <a:gd name="T4" fmla="*/ 0 w 1547664"/>
                <a:gd name="T5" fmla="*/ 241222 h 773832"/>
                <a:gd name="T6" fmla="*/ 241946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32" name="椭圆 63"/>
            <p:cNvSpPr>
              <a:spLocks/>
            </p:cNvSpPr>
            <p:nvPr/>
          </p:nvSpPr>
          <p:spPr bwMode="auto">
            <a:xfrm flipV="1">
              <a:off x="785541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33" name="椭圆 63"/>
            <p:cNvSpPr>
              <a:spLocks/>
            </p:cNvSpPr>
            <p:nvPr/>
          </p:nvSpPr>
          <p:spPr bwMode="auto">
            <a:xfrm flipV="1">
              <a:off x="8727354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34" name="椭圆 63"/>
            <p:cNvSpPr>
              <a:spLocks/>
            </p:cNvSpPr>
            <p:nvPr/>
          </p:nvSpPr>
          <p:spPr bwMode="auto">
            <a:xfrm flipV="1">
              <a:off x="9600883" y="0"/>
              <a:ext cx="864000" cy="432048"/>
            </a:xfrm>
            <a:custGeom>
              <a:avLst/>
              <a:gdLst>
                <a:gd name="T0" fmla="*/ 241059 w 1547664"/>
                <a:gd name="T1" fmla="*/ 0 h 773832"/>
                <a:gd name="T2" fmla="*/ 482118 w 1547664"/>
                <a:gd name="T3" fmla="*/ 241222 h 773832"/>
                <a:gd name="T4" fmla="*/ 0 w 1547664"/>
                <a:gd name="T5" fmla="*/ 241222 h 773832"/>
                <a:gd name="T6" fmla="*/ 241059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926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5EF603A-57B2-47DD-87D6-98A0DBCF3CA5}" type="datetimeFigureOut">
              <a:rPr lang="zh-CN" altLang="en-US"/>
              <a:pPr>
                <a:defRPr/>
              </a:pPr>
              <a:t>2020/6/20</a:t>
            </a:fld>
            <a:endParaRPr lang="zh-CN" altLang="en-US"/>
          </a:p>
        </p:txBody>
      </p:sp>
      <p:sp>
        <p:nvSpPr>
          <p:cNvPr id="927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7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8768618A-032C-4681-B9A1-0E5F50C663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color.com.tw/images/W1000/112090801001.jpg" TargetMode="External"/><Relationship Id="rId2" Type="http://schemas.openxmlformats.org/officeDocument/2006/relationships/hyperlink" Target="http://edumovie.culture.tw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c.pimg.tw/yuhao168/1489913597-786781308_wl.jpg?v=1489913598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youtube.com/watch?v=KOCbMQAX7C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371jKBlXo18&amp;feature=emb_title" TargetMode="Externa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10" Type="http://schemas.openxmlformats.org/officeDocument/2006/relationships/image" Target="../media/image10.emf"/><Relationship Id="rId4" Type="http://schemas.openxmlformats.org/officeDocument/2006/relationships/slide" Target="slide7.xml"/><Relationship Id="rId9" Type="http://schemas.openxmlformats.org/officeDocument/2006/relationships/package" Target="../embeddings/Microsoft_Word_Document5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30"/>
          <p:cNvSpPr>
            <a:spLocks noChangeArrowheads="1"/>
          </p:cNvSpPr>
          <p:nvPr/>
        </p:nvSpPr>
        <p:spPr bwMode="auto">
          <a:xfrm>
            <a:off x="3354914" y="3992238"/>
            <a:ext cx="3889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2000" dirty="0">
                <a:solidFill>
                  <a:srgbClr val="FFFFFF"/>
                </a:solidFill>
                <a:latin typeface="+mj-ea"/>
                <a:ea typeface="+mj-ea"/>
                <a:sym typeface="微软雅黑" panose="020B0503020204020204" pitchFamily="34" charset="-122"/>
              </a:rPr>
              <a:t>授課教師：大象老師</a:t>
            </a:r>
            <a:r>
              <a:rPr lang="en-US" altLang="zh-TW" sz="2000" dirty="0">
                <a:solidFill>
                  <a:srgbClr val="FFFFFF"/>
                </a:solidFill>
                <a:latin typeface="+mj-ea"/>
                <a:ea typeface="+mj-ea"/>
                <a:sym typeface="微软雅黑" panose="020B0503020204020204" pitchFamily="34" charset="-122"/>
              </a:rPr>
              <a:t>(</a:t>
            </a:r>
            <a:r>
              <a:rPr lang="zh-TW" altLang="en-US" sz="2000" dirty="0">
                <a:solidFill>
                  <a:srgbClr val="FFFFFF"/>
                </a:solidFill>
                <a:latin typeface="+mj-ea"/>
                <a:ea typeface="+mj-ea"/>
                <a:sym typeface="微软雅黑" panose="020B0503020204020204" pitchFamily="34" charset="-122"/>
              </a:rPr>
              <a:t>安桓</a:t>
            </a:r>
            <a:r>
              <a:rPr lang="en-US" altLang="zh-TW" sz="2000" dirty="0">
                <a:solidFill>
                  <a:srgbClr val="FFFFFF"/>
                </a:solidFill>
                <a:latin typeface="+mj-ea"/>
                <a:ea typeface="+mj-ea"/>
                <a:sym typeface="微软雅黑" panose="020B0503020204020204" pitchFamily="34" charset="-122"/>
              </a:rPr>
              <a:t>)</a:t>
            </a:r>
            <a:endParaRPr lang="zh-CN" altLang="en-US" sz="2000" dirty="0">
              <a:solidFill>
                <a:srgbClr val="FFFFFF"/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grpSp>
        <p:nvGrpSpPr>
          <p:cNvPr id="22532" name="Group 5"/>
          <p:cNvGrpSpPr>
            <a:grpSpLocks/>
          </p:cNvGrpSpPr>
          <p:nvPr/>
        </p:nvGrpSpPr>
        <p:grpSpPr bwMode="auto">
          <a:xfrm flipV="1">
            <a:off x="-895350" y="4732338"/>
            <a:ext cx="10458450" cy="431800"/>
            <a:chOff x="0" y="0"/>
            <a:chExt cx="10464883" cy="432048"/>
          </a:xfrm>
        </p:grpSpPr>
        <p:sp>
          <p:nvSpPr>
            <p:cNvPr id="22533" name="椭圆 63"/>
            <p:cNvSpPr>
              <a:spLocks/>
            </p:cNvSpPr>
            <p:nvPr/>
          </p:nvSpPr>
          <p:spPr bwMode="auto">
            <a:xfrm flipV="1">
              <a:off x="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4" name="椭圆 63"/>
            <p:cNvSpPr>
              <a:spLocks/>
            </p:cNvSpPr>
            <p:nvPr/>
          </p:nvSpPr>
          <p:spPr bwMode="auto">
            <a:xfrm flipV="1">
              <a:off x="873132" y="0"/>
              <a:ext cx="863608" cy="432048"/>
            </a:xfrm>
            <a:custGeom>
              <a:avLst/>
              <a:gdLst>
                <a:gd name="T0" fmla="*/ 134452 w 1547664"/>
                <a:gd name="T1" fmla="*/ 0 h 773832"/>
                <a:gd name="T2" fmla="*/ 268904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5" name="椭圆 63"/>
            <p:cNvSpPr>
              <a:spLocks/>
            </p:cNvSpPr>
            <p:nvPr/>
          </p:nvSpPr>
          <p:spPr bwMode="auto">
            <a:xfrm flipV="1">
              <a:off x="1746265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6" name="椭圆 63"/>
            <p:cNvSpPr>
              <a:spLocks/>
            </p:cNvSpPr>
            <p:nvPr/>
          </p:nvSpPr>
          <p:spPr bwMode="auto">
            <a:xfrm flipV="1">
              <a:off x="2617809" y="0"/>
              <a:ext cx="865195" cy="432048"/>
            </a:xfrm>
            <a:custGeom>
              <a:avLst/>
              <a:gdLst>
                <a:gd name="T0" fmla="*/ 135194 w 1547664"/>
                <a:gd name="T1" fmla="*/ 0 h 773832"/>
                <a:gd name="T2" fmla="*/ 270389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7" name="椭圆 63"/>
            <p:cNvSpPr>
              <a:spLocks/>
            </p:cNvSpPr>
            <p:nvPr/>
          </p:nvSpPr>
          <p:spPr bwMode="auto">
            <a:xfrm flipV="1">
              <a:off x="349094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8" name="椭圆 63"/>
            <p:cNvSpPr>
              <a:spLocks/>
            </p:cNvSpPr>
            <p:nvPr/>
          </p:nvSpPr>
          <p:spPr bwMode="auto">
            <a:xfrm flipV="1">
              <a:off x="4364072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9" name="椭圆 63"/>
            <p:cNvSpPr>
              <a:spLocks/>
            </p:cNvSpPr>
            <p:nvPr/>
          </p:nvSpPr>
          <p:spPr bwMode="auto">
            <a:xfrm flipV="1">
              <a:off x="523720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0" name="椭圆 63"/>
            <p:cNvSpPr>
              <a:spLocks/>
            </p:cNvSpPr>
            <p:nvPr/>
          </p:nvSpPr>
          <p:spPr bwMode="auto">
            <a:xfrm flipV="1">
              <a:off x="611033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1" name="椭圆 63"/>
            <p:cNvSpPr>
              <a:spLocks/>
            </p:cNvSpPr>
            <p:nvPr/>
          </p:nvSpPr>
          <p:spPr bwMode="auto">
            <a:xfrm flipV="1">
              <a:off x="6981881" y="0"/>
              <a:ext cx="865194" cy="432048"/>
            </a:xfrm>
            <a:custGeom>
              <a:avLst/>
              <a:gdLst>
                <a:gd name="T0" fmla="*/ 135194 w 1547664"/>
                <a:gd name="T1" fmla="*/ 0 h 773832"/>
                <a:gd name="T2" fmla="*/ 270388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2" name="椭圆 63"/>
            <p:cNvSpPr>
              <a:spLocks/>
            </p:cNvSpPr>
            <p:nvPr/>
          </p:nvSpPr>
          <p:spPr bwMode="auto">
            <a:xfrm flipV="1">
              <a:off x="7855013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3" name="椭圆 63"/>
            <p:cNvSpPr>
              <a:spLocks/>
            </p:cNvSpPr>
            <p:nvPr/>
          </p:nvSpPr>
          <p:spPr bwMode="auto">
            <a:xfrm flipV="1">
              <a:off x="872814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4" name="椭圆 63"/>
            <p:cNvSpPr>
              <a:spLocks/>
            </p:cNvSpPr>
            <p:nvPr/>
          </p:nvSpPr>
          <p:spPr bwMode="auto">
            <a:xfrm flipV="1">
              <a:off x="960127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7" name="组合 1188"/>
          <p:cNvGrpSpPr>
            <a:grpSpLocks/>
          </p:cNvGrpSpPr>
          <p:nvPr/>
        </p:nvGrpSpPr>
        <p:grpSpPr bwMode="auto">
          <a:xfrm>
            <a:off x="-122148" y="-84451"/>
            <a:ext cx="1687464" cy="5319494"/>
            <a:chOff x="0" y="0"/>
            <a:chExt cx="3236320" cy="10202415"/>
          </a:xfrm>
        </p:grpSpPr>
        <p:sp>
          <p:nvSpPr>
            <p:cNvPr id="18" name="Freeform 39"/>
            <p:cNvSpPr>
              <a:spLocks noChangeArrowheads="1"/>
            </p:cNvSpPr>
            <p:nvPr/>
          </p:nvSpPr>
          <p:spPr bwMode="auto">
            <a:xfrm>
              <a:off x="145674" y="80055"/>
              <a:ext cx="3090646" cy="10009496"/>
            </a:xfrm>
            <a:custGeom>
              <a:avLst/>
              <a:gdLst>
                <a:gd name="T0" fmla="*/ 2147483647 w 996"/>
                <a:gd name="T1" fmla="*/ 0 h 3226"/>
                <a:gd name="T2" fmla="*/ 2147483647 w 996"/>
                <a:gd name="T3" fmla="*/ 2147483647 h 3226"/>
                <a:gd name="T4" fmla="*/ 2147483647 w 996"/>
                <a:gd name="T5" fmla="*/ 2147483647 h 3226"/>
                <a:gd name="T6" fmla="*/ 2147483647 w 996"/>
                <a:gd name="T7" fmla="*/ 2147483647 h 3226"/>
                <a:gd name="T8" fmla="*/ 0 w 996"/>
                <a:gd name="T9" fmla="*/ 2147483647 h 3226"/>
                <a:gd name="T10" fmla="*/ 0 w 996"/>
                <a:gd name="T11" fmla="*/ 0 h 3226"/>
                <a:gd name="T12" fmla="*/ 2147483647 w 996"/>
                <a:gd name="T13" fmla="*/ 0 h 3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40"/>
            <p:cNvSpPr>
              <a:spLocks noChangeArrowheads="1"/>
            </p:cNvSpPr>
            <p:nvPr/>
          </p:nvSpPr>
          <p:spPr bwMode="auto"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Freeform 41"/>
            <p:cNvSpPr>
              <a:spLocks noChangeArrowheads="1"/>
            </p:cNvSpPr>
            <p:nvPr/>
          </p:nvSpPr>
          <p:spPr bwMode="auto">
            <a:xfrm>
              <a:off x="741493" y="80055"/>
              <a:ext cx="2001374" cy="5078897"/>
            </a:xfrm>
            <a:custGeom>
              <a:avLst/>
              <a:gdLst>
                <a:gd name="T0" fmla="*/ 2147483647 w 645"/>
                <a:gd name="T1" fmla="*/ 0 h 1637"/>
                <a:gd name="T2" fmla="*/ 0 w 645"/>
                <a:gd name="T3" fmla="*/ 2147483647 h 1637"/>
                <a:gd name="T4" fmla="*/ 2147483647 w 645"/>
                <a:gd name="T5" fmla="*/ 0 h 1637"/>
                <a:gd name="T6" fmla="*/ 2147483647 w 645"/>
                <a:gd name="T7" fmla="*/ 0 h 16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2"/>
            <p:cNvSpPr>
              <a:spLocks noChangeArrowheads="1"/>
            </p:cNvSpPr>
            <p:nvPr/>
          </p:nvSpPr>
          <p:spPr bwMode="auto">
            <a:xfrm>
              <a:off x="632565" y="0"/>
              <a:ext cx="1107646" cy="4141860"/>
            </a:xfrm>
            <a:custGeom>
              <a:avLst/>
              <a:gdLst>
                <a:gd name="T0" fmla="*/ 2147483647 w 357"/>
                <a:gd name="T1" fmla="*/ 0 h 1335"/>
                <a:gd name="T2" fmla="*/ 0 w 357"/>
                <a:gd name="T3" fmla="*/ 2147483647 h 1335"/>
                <a:gd name="T4" fmla="*/ 2147483647 w 357"/>
                <a:gd name="T5" fmla="*/ 0 h 1335"/>
                <a:gd name="T6" fmla="*/ 2147483647 w 357"/>
                <a:gd name="T7" fmla="*/ 0 h 13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Freeform 43"/>
            <p:cNvSpPr>
              <a:spLocks noChangeArrowheads="1"/>
            </p:cNvSpPr>
            <p:nvPr/>
          </p:nvSpPr>
          <p:spPr bwMode="auto">
            <a:xfrm>
              <a:off x="741493" y="5959502"/>
              <a:ext cx="1284816" cy="4183856"/>
            </a:xfrm>
            <a:custGeom>
              <a:avLst/>
              <a:gdLst>
                <a:gd name="T0" fmla="*/ 2147483647 w 414"/>
                <a:gd name="T1" fmla="*/ 2147483647 h 1348"/>
                <a:gd name="T2" fmla="*/ 0 w 414"/>
                <a:gd name="T3" fmla="*/ 0 h 1348"/>
                <a:gd name="T4" fmla="*/ 2147483647 w 414"/>
                <a:gd name="T5" fmla="*/ 2147483647 h 1348"/>
                <a:gd name="T6" fmla="*/ 2147483647 w 414"/>
                <a:gd name="T7" fmla="*/ 2147483647 h 13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Freeform 44"/>
            <p:cNvSpPr>
              <a:spLocks noChangeArrowheads="1"/>
            </p:cNvSpPr>
            <p:nvPr/>
          </p:nvSpPr>
          <p:spPr bwMode="auto">
            <a:xfrm>
              <a:off x="632565" y="6853230"/>
              <a:ext cx="670624" cy="3349185"/>
            </a:xfrm>
            <a:custGeom>
              <a:avLst/>
              <a:gdLst>
                <a:gd name="T0" fmla="*/ 2147483647 w 216"/>
                <a:gd name="T1" fmla="*/ 2147483647 h 1079"/>
                <a:gd name="T2" fmla="*/ 0 w 216"/>
                <a:gd name="T3" fmla="*/ 0 h 1079"/>
                <a:gd name="T4" fmla="*/ 2147483647 w 216"/>
                <a:gd name="T5" fmla="*/ 2147483647 h 1079"/>
                <a:gd name="T6" fmla="*/ 2147483647 w 216"/>
                <a:gd name="T7" fmla="*/ 2147483647 h 10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423"/>
          <p:cNvGrpSpPr>
            <a:grpSpLocks/>
          </p:cNvGrpSpPr>
          <p:nvPr/>
        </p:nvGrpSpPr>
        <p:grpSpPr bwMode="auto">
          <a:xfrm flipH="1">
            <a:off x="7673668" y="-58014"/>
            <a:ext cx="1689792" cy="5326833"/>
            <a:chOff x="0" y="0"/>
            <a:chExt cx="3236320" cy="10202415"/>
          </a:xfrm>
        </p:grpSpPr>
        <p:sp>
          <p:nvSpPr>
            <p:cNvPr id="25" name="Freeform 39"/>
            <p:cNvSpPr>
              <a:spLocks noChangeArrowheads="1"/>
            </p:cNvSpPr>
            <p:nvPr/>
          </p:nvSpPr>
          <p:spPr bwMode="auto">
            <a:xfrm>
              <a:off x="145674" y="80055"/>
              <a:ext cx="3090646" cy="10009496"/>
            </a:xfrm>
            <a:custGeom>
              <a:avLst/>
              <a:gdLst>
                <a:gd name="T0" fmla="*/ 2147483647 w 996"/>
                <a:gd name="T1" fmla="*/ 0 h 3226"/>
                <a:gd name="T2" fmla="*/ 2147483647 w 996"/>
                <a:gd name="T3" fmla="*/ 2147483647 h 3226"/>
                <a:gd name="T4" fmla="*/ 2147483647 w 996"/>
                <a:gd name="T5" fmla="*/ 2147483647 h 3226"/>
                <a:gd name="T6" fmla="*/ 2147483647 w 996"/>
                <a:gd name="T7" fmla="*/ 2147483647 h 3226"/>
                <a:gd name="T8" fmla="*/ 0 w 996"/>
                <a:gd name="T9" fmla="*/ 2147483647 h 3226"/>
                <a:gd name="T10" fmla="*/ 0 w 996"/>
                <a:gd name="T11" fmla="*/ 0 h 3226"/>
                <a:gd name="T12" fmla="*/ 2147483647 w 996"/>
                <a:gd name="T13" fmla="*/ 0 h 3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Freeform 41"/>
            <p:cNvSpPr>
              <a:spLocks noChangeArrowheads="1"/>
            </p:cNvSpPr>
            <p:nvPr/>
          </p:nvSpPr>
          <p:spPr bwMode="auto">
            <a:xfrm>
              <a:off x="741493" y="80055"/>
              <a:ext cx="2001374" cy="5078897"/>
            </a:xfrm>
            <a:custGeom>
              <a:avLst/>
              <a:gdLst>
                <a:gd name="T0" fmla="*/ 2147483647 w 645"/>
                <a:gd name="T1" fmla="*/ 0 h 1637"/>
                <a:gd name="T2" fmla="*/ 0 w 645"/>
                <a:gd name="T3" fmla="*/ 2147483647 h 1637"/>
                <a:gd name="T4" fmla="*/ 2147483647 w 645"/>
                <a:gd name="T5" fmla="*/ 0 h 1637"/>
                <a:gd name="T6" fmla="*/ 2147483647 w 645"/>
                <a:gd name="T7" fmla="*/ 0 h 16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2"/>
            <p:cNvSpPr>
              <a:spLocks noChangeArrowheads="1"/>
            </p:cNvSpPr>
            <p:nvPr/>
          </p:nvSpPr>
          <p:spPr bwMode="auto">
            <a:xfrm>
              <a:off x="632565" y="0"/>
              <a:ext cx="1107646" cy="4141860"/>
            </a:xfrm>
            <a:custGeom>
              <a:avLst/>
              <a:gdLst>
                <a:gd name="T0" fmla="*/ 2147483647 w 357"/>
                <a:gd name="T1" fmla="*/ 0 h 1335"/>
                <a:gd name="T2" fmla="*/ 0 w 357"/>
                <a:gd name="T3" fmla="*/ 2147483647 h 1335"/>
                <a:gd name="T4" fmla="*/ 2147483647 w 357"/>
                <a:gd name="T5" fmla="*/ 0 h 1335"/>
                <a:gd name="T6" fmla="*/ 2147483647 w 357"/>
                <a:gd name="T7" fmla="*/ 0 h 13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Freeform 43"/>
            <p:cNvSpPr>
              <a:spLocks noChangeArrowheads="1"/>
            </p:cNvSpPr>
            <p:nvPr/>
          </p:nvSpPr>
          <p:spPr bwMode="auto">
            <a:xfrm>
              <a:off x="741493" y="5959502"/>
              <a:ext cx="1284816" cy="4183856"/>
            </a:xfrm>
            <a:custGeom>
              <a:avLst/>
              <a:gdLst>
                <a:gd name="T0" fmla="*/ 2147483647 w 414"/>
                <a:gd name="T1" fmla="*/ 2147483647 h 1348"/>
                <a:gd name="T2" fmla="*/ 0 w 414"/>
                <a:gd name="T3" fmla="*/ 0 h 1348"/>
                <a:gd name="T4" fmla="*/ 2147483647 w 414"/>
                <a:gd name="T5" fmla="*/ 2147483647 h 1348"/>
                <a:gd name="T6" fmla="*/ 2147483647 w 414"/>
                <a:gd name="T7" fmla="*/ 2147483647 h 13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0" name="Freeform 44"/>
            <p:cNvSpPr>
              <a:spLocks noChangeArrowheads="1"/>
            </p:cNvSpPr>
            <p:nvPr/>
          </p:nvSpPr>
          <p:spPr bwMode="auto">
            <a:xfrm>
              <a:off x="632565" y="6853230"/>
              <a:ext cx="670624" cy="3349185"/>
            </a:xfrm>
            <a:custGeom>
              <a:avLst/>
              <a:gdLst>
                <a:gd name="T0" fmla="*/ 2147483647 w 216"/>
                <a:gd name="T1" fmla="*/ 2147483647 h 1079"/>
                <a:gd name="T2" fmla="*/ 0 w 216"/>
                <a:gd name="T3" fmla="*/ 0 h 1079"/>
                <a:gd name="T4" fmla="*/ 2147483647 w 216"/>
                <a:gd name="T5" fmla="*/ 2147483647 h 1079"/>
                <a:gd name="T6" fmla="*/ 2147483647 w 216"/>
                <a:gd name="T7" fmla="*/ 2147483647 h 10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1"/>
          <p:cNvGrpSpPr>
            <a:grpSpLocks/>
          </p:cNvGrpSpPr>
          <p:nvPr/>
        </p:nvGrpSpPr>
        <p:grpSpPr bwMode="auto">
          <a:xfrm rot="225983">
            <a:off x="4188930" y="2856344"/>
            <a:ext cx="861123" cy="1015447"/>
            <a:chOff x="0" y="0"/>
            <a:chExt cx="903869" cy="1108480"/>
          </a:xfrm>
        </p:grpSpPr>
        <p:sp>
          <p:nvSpPr>
            <p:cNvPr id="32" name="Freeform 81"/>
            <p:cNvSpPr>
              <a:spLocks noEditPoints="1" noChangeArrowheads="1"/>
            </p:cNvSpPr>
            <p:nvPr/>
          </p:nvSpPr>
          <p:spPr bwMode="auto">
            <a:xfrm>
              <a:off x="11920" y="0"/>
              <a:ext cx="891949" cy="1098547"/>
            </a:xfrm>
            <a:custGeom>
              <a:avLst/>
              <a:gdLst>
                <a:gd name="T0" fmla="*/ 2147483647 w 380"/>
                <a:gd name="T1" fmla="*/ 2147483647 h 468"/>
                <a:gd name="T2" fmla="*/ 2147483647 w 380"/>
                <a:gd name="T3" fmla="*/ 2147483647 h 468"/>
                <a:gd name="T4" fmla="*/ 2147483647 w 380"/>
                <a:gd name="T5" fmla="*/ 2147483647 h 468"/>
                <a:gd name="T6" fmla="*/ 2147483647 w 380"/>
                <a:gd name="T7" fmla="*/ 2147483647 h 468"/>
                <a:gd name="T8" fmla="*/ 2147483647 w 380"/>
                <a:gd name="T9" fmla="*/ 2147483647 h 468"/>
                <a:gd name="T10" fmla="*/ 2147483647 w 380"/>
                <a:gd name="T11" fmla="*/ 2147483647 h 468"/>
                <a:gd name="T12" fmla="*/ 2147483647 w 380"/>
                <a:gd name="T13" fmla="*/ 2147483647 h 468"/>
                <a:gd name="T14" fmla="*/ 2147483647 w 380"/>
                <a:gd name="T15" fmla="*/ 2147483647 h 468"/>
                <a:gd name="T16" fmla="*/ 2147483647 w 380"/>
                <a:gd name="T17" fmla="*/ 2147483647 h 468"/>
                <a:gd name="T18" fmla="*/ 2147483647 w 380"/>
                <a:gd name="T19" fmla="*/ 2147483647 h 468"/>
                <a:gd name="T20" fmla="*/ 2147483647 w 380"/>
                <a:gd name="T21" fmla="*/ 2147483647 h 468"/>
                <a:gd name="T22" fmla="*/ 2147483647 w 380"/>
                <a:gd name="T23" fmla="*/ 2147483647 h 468"/>
                <a:gd name="T24" fmla="*/ 2147483647 w 380"/>
                <a:gd name="T25" fmla="*/ 2147483647 h 468"/>
                <a:gd name="T26" fmla="*/ 2147483647 w 380"/>
                <a:gd name="T27" fmla="*/ 2147483647 h 468"/>
                <a:gd name="T28" fmla="*/ 2147483647 w 380"/>
                <a:gd name="T29" fmla="*/ 2147483647 h 468"/>
                <a:gd name="T30" fmla="*/ 2147483647 w 380"/>
                <a:gd name="T31" fmla="*/ 2147483647 h 468"/>
                <a:gd name="T32" fmla="*/ 2147483647 w 380"/>
                <a:gd name="T33" fmla="*/ 2147483647 h 468"/>
                <a:gd name="T34" fmla="*/ 2147483647 w 380"/>
                <a:gd name="T35" fmla="*/ 2147483647 h 468"/>
                <a:gd name="T36" fmla="*/ 2147483647 w 380"/>
                <a:gd name="T37" fmla="*/ 2147483647 h 468"/>
                <a:gd name="T38" fmla="*/ 2147483647 w 380"/>
                <a:gd name="T39" fmla="*/ 2147483647 h 468"/>
                <a:gd name="T40" fmla="*/ 0 w 380"/>
                <a:gd name="T41" fmla="*/ 2147483647 h 468"/>
                <a:gd name="T42" fmla="*/ 2147483647 w 380"/>
                <a:gd name="T43" fmla="*/ 2147483647 h 468"/>
                <a:gd name="T44" fmla="*/ 2147483647 w 380"/>
                <a:gd name="T45" fmla="*/ 2147483647 h 468"/>
                <a:gd name="T46" fmla="*/ 2147483647 w 380"/>
                <a:gd name="T47" fmla="*/ 2147483647 h 468"/>
                <a:gd name="T48" fmla="*/ 2147483647 w 380"/>
                <a:gd name="T49" fmla="*/ 2147483647 h 468"/>
                <a:gd name="T50" fmla="*/ 2147483647 w 380"/>
                <a:gd name="T51" fmla="*/ 2147483647 h 468"/>
                <a:gd name="T52" fmla="*/ 2147483647 w 380"/>
                <a:gd name="T53" fmla="*/ 2147483647 h 468"/>
                <a:gd name="T54" fmla="*/ 2147483647 w 380"/>
                <a:gd name="T55" fmla="*/ 2147483647 h 468"/>
                <a:gd name="T56" fmla="*/ 2147483647 w 380"/>
                <a:gd name="T57" fmla="*/ 2147483647 h 468"/>
                <a:gd name="T58" fmla="*/ 2147483647 w 380"/>
                <a:gd name="T59" fmla="*/ 2147483647 h 468"/>
                <a:gd name="T60" fmla="*/ 2147483647 w 380"/>
                <a:gd name="T61" fmla="*/ 2147483647 h 468"/>
                <a:gd name="T62" fmla="*/ 2147483647 w 380"/>
                <a:gd name="T63" fmla="*/ 2147483647 h 468"/>
                <a:gd name="T64" fmla="*/ 2147483647 w 380"/>
                <a:gd name="T65" fmla="*/ 2147483647 h 468"/>
                <a:gd name="T66" fmla="*/ 2147483647 w 380"/>
                <a:gd name="T67" fmla="*/ 2147483647 h 468"/>
                <a:gd name="T68" fmla="*/ 2147483647 w 380"/>
                <a:gd name="T69" fmla="*/ 2147483647 h 468"/>
                <a:gd name="T70" fmla="*/ 2147483647 w 380"/>
                <a:gd name="T71" fmla="*/ 2147483647 h 468"/>
                <a:gd name="T72" fmla="*/ 2147483647 w 380"/>
                <a:gd name="T73" fmla="*/ 2147483647 h 468"/>
                <a:gd name="T74" fmla="*/ 2147483647 w 380"/>
                <a:gd name="T75" fmla="*/ 2147483647 h 4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0" h="468">
                  <a:moveTo>
                    <a:pt x="368" y="126"/>
                  </a:moveTo>
                  <a:cubicBezTo>
                    <a:pt x="372" y="125"/>
                    <a:pt x="375" y="124"/>
                    <a:pt x="377" y="122"/>
                  </a:cubicBezTo>
                  <a:cubicBezTo>
                    <a:pt x="379" y="119"/>
                    <a:pt x="380" y="116"/>
                    <a:pt x="378" y="114"/>
                  </a:cubicBezTo>
                  <a:cubicBezTo>
                    <a:pt x="376" y="111"/>
                    <a:pt x="372" y="108"/>
                    <a:pt x="367" y="107"/>
                  </a:cubicBezTo>
                  <a:cubicBezTo>
                    <a:pt x="370" y="100"/>
                    <a:pt x="369" y="93"/>
                    <a:pt x="362" y="88"/>
                  </a:cubicBezTo>
                  <a:cubicBezTo>
                    <a:pt x="361" y="87"/>
                    <a:pt x="359" y="86"/>
                    <a:pt x="357" y="85"/>
                  </a:cubicBezTo>
                  <a:cubicBezTo>
                    <a:pt x="347" y="80"/>
                    <a:pt x="333" y="81"/>
                    <a:pt x="323" y="87"/>
                  </a:cubicBezTo>
                  <a:cubicBezTo>
                    <a:pt x="319" y="90"/>
                    <a:pt x="316" y="93"/>
                    <a:pt x="314" y="96"/>
                  </a:cubicBezTo>
                  <a:cubicBezTo>
                    <a:pt x="313" y="96"/>
                    <a:pt x="312" y="96"/>
                    <a:pt x="310" y="95"/>
                  </a:cubicBezTo>
                  <a:cubicBezTo>
                    <a:pt x="309" y="95"/>
                    <a:pt x="309" y="95"/>
                    <a:pt x="309" y="95"/>
                  </a:cubicBezTo>
                  <a:cubicBezTo>
                    <a:pt x="312" y="90"/>
                    <a:pt x="312" y="86"/>
                    <a:pt x="309" y="81"/>
                  </a:cubicBezTo>
                  <a:cubicBezTo>
                    <a:pt x="307" y="76"/>
                    <a:pt x="302" y="72"/>
                    <a:pt x="295" y="69"/>
                  </a:cubicBezTo>
                  <a:cubicBezTo>
                    <a:pt x="290" y="67"/>
                    <a:pt x="285" y="66"/>
                    <a:pt x="279" y="65"/>
                  </a:cubicBezTo>
                  <a:cubicBezTo>
                    <a:pt x="289" y="49"/>
                    <a:pt x="286" y="31"/>
                    <a:pt x="270" y="18"/>
                  </a:cubicBezTo>
                  <a:cubicBezTo>
                    <a:pt x="267" y="16"/>
                    <a:pt x="263" y="13"/>
                    <a:pt x="259" y="11"/>
                  </a:cubicBezTo>
                  <a:cubicBezTo>
                    <a:pt x="235" y="0"/>
                    <a:pt x="201" y="3"/>
                    <a:pt x="177" y="17"/>
                  </a:cubicBezTo>
                  <a:cubicBezTo>
                    <a:pt x="166" y="24"/>
                    <a:pt x="158" y="32"/>
                    <a:pt x="155" y="41"/>
                  </a:cubicBezTo>
                  <a:cubicBezTo>
                    <a:pt x="150" y="40"/>
                    <a:pt x="146" y="38"/>
                    <a:pt x="142" y="37"/>
                  </a:cubicBezTo>
                  <a:cubicBezTo>
                    <a:pt x="100" y="26"/>
                    <a:pt x="62" y="34"/>
                    <a:pt x="56" y="56"/>
                  </a:cubicBezTo>
                  <a:cubicBezTo>
                    <a:pt x="53" y="67"/>
                    <a:pt x="60" y="80"/>
                    <a:pt x="72" y="91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219" y="468"/>
                    <a:pt x="219" y="468"/>
                    <a:pt x="219" y="468"/>
                  </a:cubicBezTo>
                  <a:cubicBezTo>
                    <a:pt x="334" y="152"/>
                    <a:pt x="334" y="152"/>
                    <a:pt x="334" y="152"/>
                  </a:cubicBezTo>
                  <a:cubicBezTo>
                    <a:pt x="322" y="148"/>
                    <a:pt x="322" y="148"/>
                    <a:pt x="322" y="148"/>
                  </a:cubicBezTo>
                  <a:cubicBezTo>
                    <a:pt x="327" y="148"/>
                    <a:pt x="332" y="147"/>
                    <a:pt x="336" y="145"/>
                  </a:cubicBezTo>
                  <a:cubicBezTo>
                    <a:pt x="337" y="146"/>
                    <a:pt x="338" y="146"/>
                    <a:pt x="339" y="146"/>
                  </a:cubicBezTo>
                  <a:cubicBezTo>
                    <a:pt x="347" y="148"/>
                    <a:pt x="355" y="149"/>
                    <a:pt x="362" y="148"/>
                  </a:cubicBezTo>
                  <a:cubicBezTo>
                    <a:pt x="369" y="147"/>
                    <a:pt x="373" y="144"/>
                    <a:pt x="374" y="139"/>
                  </a:cubicBezTo>
                  <a:cubicBezTo>
                    <a:pt x="375" y="135"/>
                    <a:pt x="373" y="131"/>
                    <a:pt x="368" y="126"/>
                  </a:cubicBezTo>
                  <a:moveTo>
                    <a:pt x="276" y="109"/>
                  </a:moveTo>
                  <a:cubicBezTo>
                    <a:pt x="277" y="109"/>
                    <a:pt x="277" y="109"/>
                    <a:pt x="277" y="109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6" y="109"/>
                    <a:pt x="276" y="109"/>
                    <a:pt x="276" y="109"/>
                  </a:cubicBezTo>
                  <a:moveTo>
                    <a:pt x="300" y="142"/>
                  </a:move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1" y="142"/>
                    <a:pt x="302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0" y="142"/>
                    <a:pt x="300" y="142"/>
                    <a:pt x="300" y="142"/>
                  </a:cubicBezTo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Freeform 82"/>
            <p:cNvSpPr>
              <a:spLocks noChangeArrowheads="1"/>
            </p:cNvSpPr>
            <p:nvPr/>
          </p:nvSpPr>
          <p:spPr bwMode="auto">
            <a:xfrm>
              <a:off x="6953" y="180773"/>
              <a:ext cx="793616" cy="917774"/>
            </a:xfrm>
            <a:custGeom>
              <a:avLst/>
              <a:gdLst>
                <a:gd name="T0" fmla="*/ 2147483647 w 799"/>
                <a:gd name="T1" fmla="*/ 2147483647 h 924"/>
                <a:gd name="T2" fmla="*/ 0 w 799"/>
                <a:gd name="T3" fmla="*/ 2147483647 h 924"/>
                <a:gd name="T4" fmla="*/ 2147483647 w 799"/>
                <a:gd name="T5" fmla="*/ 0 h 924"/>
                <a:gd name="T6" fmla="*/ 2147483647 w 799"/>
                <a:gd name="T7" fmla="*/ 2147483647 h 924"/>
                <a:gd name="T8" fmla="*/ 2147483647 w 799"/>
                <a:gd name="T9" fmla="*/ 2147483647 h 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9" h="924">
                  <a:moveTo>
                    <a:pt x="504" y="924"/>
                  </a:moveTo>
                  <a:lnTo>
                    <a:pt x="0" y="778"/>
                  </a:lnTo>
                  <a:lnTo>
                    <a:pt x="215" y="0"/>
                  </a:lnTo>
                  <a:lnTo>
                    <a:pt x="799" y="170"/>
                  </a:lnTo>
                  <a:lnTo>
                    <a:pt x="504" y="9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Freeform 83"/>
            <p:cNvSpPr>
              <a:spLocks noChangeArrowheads="1"/>
            </p:cNvSpPr>
            <p:nvPr/>
          </p:nvSpPr>
          <p:spPr bwMode="auto">
            <a:xfrm>
              <a:off x="6953" y="180773"/>
              <a:ext cx="793616" cy="917774"/>
            </a:xfrm>
            <a:custGeom>
              <a:avLst/>
              <a:gdLst>
                <a:gd name="T0" fmla="*/ 2147483647 w 799"/>
                <a:gd name="T1" fmla="*/ 2147483647 h 924"/>
                <a:gd name="T2" fmla="*/ 0 w 799"/>
                <a:gd name="T3" fmla="*/ 2147483647 h 924"/>
                <a:gd name="T4" fmla="*/ 2147483647 w 799"/>
                <a:gd name="T5" fmla="*/ 0 h 924"/>
                <a:gd name="T6" fmla="*/ 2147483647 w 799"/>
                <a:gd name="T7" fmla="*/ 2147483647 h 924"/>
                <a:gd name="T8" fmla="*/ 2147483647 w 799"/>
                <a:gd name="T9" fmla="*/ 2147483647 h 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9" h="924">
                  <a:moveTo>
                    <a:pt x="504" y="924"/>
                  </a:moveTo>
                  <a:lnTo>
                    <a:pt x="0" y="778"/>
                  </a:lnTo>
                  <a:lnTo>
                    <a:pt x="215" y="0"/>
                  </a:lnTo>
                  <a:lnTo>
                    <a:pt x="799" y="170"/>
                  </a:lnTo>
                  <a:lnTo>
                    <a:pt x="504" y="9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Freeform 84"/>
            <p:cNvSpPr>
              <a:spLocks noEditPoints="1" noChangeArrowheads="1"/>
            </p:cNvSpPr>
            <p:nvPr/>
          </p:nvSpPr>
          <p:spPr bwMode="auto">
            <a:xfrm>
              <a:off x="0" y="129124"/>
              <a:ext cx="894929" cy="979356"/>
            </a:xfrm>
            <a:custGeom>
              <a:avLst/>
              <a:gdLst>
                <a:gd name="T0" fmla="*/ 2147483647 w 901"/>
                <a:gd name="T1" fmla="*/ 2147483647 h 986"/>
                <a:gd name="T2" fmla="*/ 2147483647 w 901"/>
                <a:gd name="T3" fmla="*/ 2147483647 h 986"/>
                <a:gd name="T4" fmla="*/ 2147483647 w 901"/>
                <a:gd name="T5" fmla="*/ 2147483647 h 986"/>
                <a:gd name="T6" fmla="*/ 2147483647 w 901"/>
                <a:gd name="T7" fmla="*/ 0 h 986"/>
                <a:gd name="T8" fmla="*/ 2147483647 w 901"/>
                <a:gd name="T9" fmla="*/ 2147483647 h 986"/>
                <a:gd name="T10" fmla="*/ 2147483647 w 901"/>
                <a:gd name="T11" fmla="*/ 2147483647 h 986"/>
                <a:gd name="T12" fmla="*/ 0 w 901"/>
                <a:gd name="T13" fmla="*/ 2147483647 h 986"/>
                <a:gd name="T14" fmla="*/ 2147483647 w 901"/>
                <a:gd name="T15" fmla="*/ 2147483647 h 986"/>
                <a:gd name="T16" fmla="*/ 2147483647 w 901"/>
                <a:gd name="T17" fmla="*/ 2147483647 h 986"/>
                <a:gd name="T18" fmla="*/ 2147483647 w 901"/>
                <a:gd name="T19" fmla="*/ 2147483647 h 986"/>
                <a:gd name="T20" fmla="*/ 2147483647 w 901"/>
                <a:gd name="T21" fmla="*/ 2147483647 h 986"/>
                <a:gd name="T22" fmla="*/ 2147483647 w 901"/>
                <a:gd name="T23" fmla="*/ 2147483647 h 986"/>
                <a:gd name="T24" fmla="*/ 2147483647 w 901"/>
                <a:gd name="T25" fmla="*/ 2147483647 h 986"/>
                <a:gd name="T26" fmla="*/ 2147483647 w 901"/>
                <a:gd name="T27" fmla="*/ 2147483647 h 986"/>
                <a:gd name="T28" fmla="*/ 2147483647 w 901"/>
                <a:gd name="T29" fmla="*/ 2147483647 h 986"/>
                <a:gd name="T30" fmla="*/ 2147483647 w 901"/>
                <a:gd name="T31" fmla="*/ 2147483647 h 986"/>
                <a:gd name="T32" fmla="*/ 2147483647 w 901"/>
                <a:gd name="T33" fmla="*/ 2147483647 h 986"/>
                <a:gd name="T34" fmla="*/ 2147483647 w 901"/>
                <a:gd name="T35" fmla="*/ 2147483647 h 986"/>
                <a:gd name="T36" fmla="*/ 2147483647 w 901"/>
                <a:gd name="T37" fmla="*/ 2147483647 h 986"/>
                <a:gd name="T38" fmla="*/ 2147483647 w 901"/>
                <a:gd name="T39" fmla="*/ 2147483647 h 986"/>
                <a:gd name="T40" fmla="*/ 2147483647 w 901"/>
                <a:gd name="T41" fmla="*/ 2147483647 h 986"/>
                <a:gd name="T42" fmla="*/ 2147483647 w 901"/>
                <a:gd name="T43" fmla="*/ 2147483647 h 986"/>
                <a:gd name="T44" fmla="*/ 2147483647 w 901"/>
                <a:gd name="T45" fmla="*/ 2147483647 h 986"/>
                <a:gd name="T46" fmla="*/ 2147483647 w 901"/>
                <a:gd name="T47" fmla="*/ 2147483647 h 986"/>
                <a:gd name="T48" fmla="*/ 2147483647 w 901"/>
                <a:gd name="T49" fmla="*/ 2147483647 h 986"/>
                <a:gd name="T50" fmla="*/ 2147483647 w 901"/>
                <a:gd name="T51" fmla="*/ 2147483647 h 986"/>
                <a:gd name="T52" fmla="*/ 2147483647 w 901"/>
                <a:gd name="T53" fmla="*/ 2147483647 h 986"/>
                <a:gd name="T54" fmla="*/ 2147483647 w 901"/>
                <a:gd name="T55" fmla="*/ 2147483647 h 986"/>
                <a:gd name="T56" fmla="*/ 2147483647 w 901"/>
                <a:gd name="T57" fmla="*/ 2147483647 h 986"/>
                <a:gd name="T58" fmla="*/ 2147483647 w 901"/>
                <a:gd name="T59" fmla="*/ 2147483647 h 986"/>
                <a:gd name="T60" fmla="*/ 2147483647 w 901"/>
                <a:gd name="T61" fmla="*/ 2147483647 h 986"/>
                <a:gd name="T62" fmla="*/ 2147483647 w 901"/>
                <a:gd name="T63" fmla="*/ 2147483647 h 986"/>
                <a:gd name="T64" fmla="*/ 2147483647 w 901"/>
                <a:gd name="T65" fmla="*/ 2147483647 h 986"/>
                <a:gd name="T66" fmla="*/ 2147483647 w 901"/>
                <a:gd name="T67" fmla="*/ 2147483647 h 986"/>
                <a:gd name="T68" fmla="*/ 2147483647 w 901"/>
                <a:gd name="T69" fmla="*/ 2147483647 h 9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1" h="986">
                  <a:moveTo>
                    <a:pt x="513" y="116"/>
                  </a:moveTo>
                  <a:lnTo>
                    <a:pt x="513" y="116"/>
                  </a:lnTo>
                  <a:lnTo>
                    <a:pt x="511" y="116"/>
                  </a:lnTo>
                  <a:lnTo>
                    <a:pt x="121" y="0"/>
                  </a:lnTo>
                  <a:lnTo>
                    <a:pt x="104" y="54"/>
                  </a:lnTo>
                  <a:lnTo>
                    <a:pt x="140" y="64"/>
                  </a:lnTo>
                  <a:lnTo>
                    <a:pt x="0" y="825"/>
                  </a:lnTo>
                  <a:lnTo>
                    <a:pt x="265" y="908"/>
                  </a:lnTo>
                  <a:lnTo>
                    <a:pt x="267" y="908"/>
                  </a:lnTo>
                  <a:lnTo>
                    <a:pt x="267" y="910"/>
                  </a:lnTo>
                  <a:lnTo>
                    <a:pt x="534" y="986"/>
                  </a:lnTo>
                  <a:lnTo>
                    <a:pt x="849" y="277"/>
                  </a:lnTo>
                  <a:lnTo>
                    <a:pt x="882" y="288"/>
                  </a:lnTo>
                  <a:lnTo>
                    <a:pt x="901" y="234"/>
                  </a:lnTo>
                  <a:lnTo>
                    <a:pt x="513" y="116"/>
                  </a:lnTo>
                  <a:close/>
                  <a:moveTo>
                    <a:pt x="26" y="820"/>
                  </a:moveTo>
                  <a:lnTo>
                    <a:pt x="232" y="83"/>
                  </a:lnTo>
                  <a:lnTo>
                    <a:pt x="312" y="104"/>
                  </a:lnTo>
                  <a:lnTo>
                    <a:pt x="106" y="844"/>
                  </a:lnTo>
                  <a:lnTo>
                    <a:pt x="26" y="820"/>
                  </a:lnTo>
                  <a:close/>
                  <a:moveTo>
                    <a:pt x="173" y="865"/>
                  </a:moveTo>
                  <a:lnTo>
                    <a:pt x="378" y="125"/>
                  </a:lnTo>
                  <a:lnTo>
                    <a:pt x="461" y="149"/>
                  </a:lnTo>
                  <a:lnTo>
                    <a:pt x="253" y="889"/>
                  </a:lnTo>
                  <a:lnTo>
                    <a:pt x="173" y="865"/>
                  </a:lnTo>
                  <a:close/>
                  <a:moveTo>
                    <a:pt x="369" y="924"/>
                  </a:moveTo>
                  <a:lnTo>
                    <a:pt x="289" y="898"/>
                  </a:lnTo>
                  <a:lnTo>
                    <a:pt x="534" y="170"/>
                  </a:lnTo>
                  <a:lnTo>
                    <a:pt x="615" y="196"/>
                  </a:lnTo>
                  <a:lnTo>
                    <a:pt x="369" y="924"/>
                  </a:lnTo>
                  <a:close/>
                  <a:moveTo>
                    <a:pt x="515" y="969"/>
                  </a:moveTo>
                  <a:lnTo>
                    <a:pt x="435" y="943"/>
                  </a:lnTo>
                  <a:lnTo>
                    <a:pt x="681" y="215"/>
                  </a:lnTo>
                  <a:lnTo>
                    <a:pt x="764" y="241"/>
                  </a:lnTo>
                  <a:lnTo>
                    <a:pt x="515" y="969"/>
                  </a:lnTo>
                  <a:close/>
                </a:path>
              </a:pathLst>
            </a:custGeom>
            <a:solidFill>
              <a:srgbClr val="FA3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Freeform 85"/>
            <p:cNvSpPr>
              <a:spLocks noEditPoints="1" noChangeArrowheads="1"/>
            </p:cNvSpPr>
            <p:nvPr/>
          </p:nvSpPr>
          <p:spPr bwMode="auto">
            <a:xfrm>
              <a:off x="0" y="129124"/>
              <a:ext cx="894929" cy="979356"/>
            </a:xfrm>
            <a:custGeom>
              <a:avLst/>
              <a:gdLst>
                <a:gd name="T0" fmla="*/ 2147483647 w 901"/>
                <a:gd name="T1" fmla="*/ 2147483647 h 986"/>
                <a:gd name="T2" fmla="*/ 2147483647 w 901"/>
                <a:gd name="T3" fmla="*/ 2147483647 h 986"/>
                <a:gd name="T4" fmla="*/ 2147483647 w 901"/>
                <a:gd name="T5" fmla="*/ 2147483647 h 986"/>
                <a:gd name="T6" fmla="*/ 2147483647 w 901"/>
                <a:gd name="T7" fmla="*/ 0 h 986"/>
                <a:gd name="T8" fmla="*/ 2147483647 w 901"/>
                <a:gd name="T9" fmla="*/ 2147483647 h 986"/>
                <a:gd name="T10" fmla="*/ 2147483647 w 901"/>
                <a:gd name="T11" fmla="*/ 2147483647 h 986"/>
                <a:gd name="T12" fmla="*/ 0 w 901"/>
                <a:gd name="T13" fmla="*/ 2147483647 h 986"/>
                <a:gd name="T14" fmla="*/ 2147483647 w 901"/>
                <a:gd name="T15" fmla="*/ 2147483647 h 986"/>
                <a:gd name="T16" fmla="*/ 2147483647 w 901"/>
                <a:gd name="T17" fmla="*/ 2147483647 h 986"/>
                <a:gd name="T18" fmla="*/ 2147483647 w 901"/>
                <a:gd name="T19" fmla="*/ 2147483647 h 986"/>
                <a:gd name="T20" fmla="*/ 2147483647 w 901"/>
                <a:gd name="T21" fmla="*/ 2147483647 h 986"/>
                <a:gd name="T22" fmla="*/ 2147483647 w 901"/>
                <a:gd name="T23" fmla="*/ 2147483647 h 986"/>
                <a:gd name="T24" fmla="*/ 2147483647 w 901"/>
                <a:gd name="T25" fmla="*/ 2147483647 h 986"/>
                <a:gd name="T26" fmla="*/ 2147483647 w 901"/>
                <a:gd name="T27" fmla="*/ 2147483647 h 986"/>
                <a:gd name="T28" fmla="*/ 2147483647 w 901"/>
                <a:gd name="T29" fmla="*/ 2147483647 h 986"/>
                <a:gd name="T30" fmla="*/ 2147483647 w 901"/>
                <a:gd name="T31" fmla="*/ 2147483647 h 986"/>
                <a:gd name="T32" fmla="*/ 2147483647 w 901"/>
                <a:gd name="T33" fmla="*/ 2147483647 h 986"/>
                <a:gd name="T34" fmla="*/ 2147483647 w 901"/>
                <a:gd name="T35" fmla="*/ 2147483647 h 986"/>
                <a:gd name="T36" fmla="*/ 2147483647 w 901"/>
                <a:gd name="T37" fmla="*/ 2147483647 h 986"/>
                <a:gd name="T38" fmla="*/ 2147483647 w 901"/>
                <a:gd name="T39" fmla="*/ 2147483647 h 986"/>
                <a:gd name="T40" fmla="*/ 2147483647 w 901"/>
                <a:gd name="T41" fmla="*/ 2147483647 h 986"/>
                <a:gd name="T42" fmla="*/ 2147483647 w 901"/>
                <a:gd name="T43" fmla="*/ 2147483647 h 986"/>
                <a:gd name="T44" fmla="*/ 2147483647 w 901"/>
                <a:gd name="T45" fmla="*/ 2147483647 h 986"/>
                <a:gd name="T46" fmla="*/ 2147483647 w 901"/>
                <a:gd name="T47" fmla="*/ 2147483647 h 986"/>
                <a:gd name="T48" fmla="*/ 2147483647 w 901"/>
                <a:gd name="T49" fmla="*/ 2147483647 h 986"/>
                <a:gd name="T50" fmla="*/ 2147483647 w 901"/>
                <a:gd name="T51" fmla="*/ 2147483647 h 986"/>
                <a:gd name="T52" fmla="*/ 2147483647 w 901"/>
                <a:gd name="T53" fmla="*/ 2147483647 h 986"/>
                <a:gd name="T54" fmla="*/ 2147483647 w 901"/>
                <a:gd name="T55" fmla="*/ 2147483647 h 986"/>
                <a:gd name="T56" fmla="*/ 2147483647 w 901"/>
                <a:gd name="T57" fmla="*/ 2147483647 h 986"/>
                <a:gd name="T58" fmla="*/ 2147483647 w 901"/>
                <a:gd name="T59" fmla="*/ 2147483647 h 986"/>
                <a:gd name="T60" fmla="*/ 2147483647 w 901"/>
                <a:gd name="T61" fmla="*/ 2147483647 h 986"/>
                <a:gd name="T62" fmla="*/ 2147483647 w 901"/>
                <a:gd name="T63" fmla="*/ 2147483647 h 986"/>
                <a:gd name="T64" fmla="*/ 2147483647 w 901"/>
                <a:gd name="T65" fmla="*/ 2147483647 h 986"/>
                <a:gd name="T66" fmla="*/ 2147483647 w 901"/>
                <a:gd name="T67" fmla="*/ 2147483647 h 986"/>
                <a:gd name="T68" fmla="*/ 2147483647 w 901"/>
                <a:gd name="T69" fmla="*/ 2147483647 h 9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1" h="986">
                  <a:moveTo>
                    <a:pt x="513" y="116"/>
                  </a:moveTo>
                  <a:lnTo>
                    <a:pt x="513" y="116"/>
                  </a:lnTo>
                  <a:lnTo>
                    <a:pt x="511" y="116"/>
                  </a:lnTo>
                  <a:lnTo>
                    <a:pt x="121" y="0"/>
                  </a:lnTo>
                  <a:lnTo>
                    <a:pt x="104" y="54"/>
                  </a:lnTo>
                  <a:lnTo>
                    <a:pt x="140" y="64"/>
                  </a:lnTo>
                  <a:lnTo>
                    <a:pt x="0" y="825"/>
                  </a:lnTo>
                  <a:lnTo>
                    <a:pt x="265" y="908"/>
                  </a:lnTo>
                  <a:lnTo>
                    <a:pt x="267" y="908"/>
                  </a:lnTo>
                  <a:lnTo>
                    <a:pt x="267" y="910"/>
                  </a:lnTo>
                  <a:lnTo>
                    <a:pt x="534" y="986"/>
                  </a:lnTo>
                  <a:lnTo>
                    <a:pt x="849" y="277"/>
                  </a:lnTo>
                  <a:lnTo>
                    <a:pt x="882" y="288"/>
                  </a:lnTo>
                  <a:lnTo>
                    <a:pt x="901" y="234"/>
                  </a:lnTo>
                  <a:lnTo>
                    <a:pt x="513" y="116"/>
                  </a:lnTo>
                  <a:moveTo>
                    <a:pt x="26" y="820"/>
                  </a:moveTo>
                  <a:lnTo>
                    <a:pt x="232" y="83"/>
                  </a:lnTo>
                  <a:lnTo>
                    <a:pt x="312" y="104"/>
                  </a:lnTo>
                  <a:lnTo>
                    <a:pt x="106" y="844"/>
                  </a:lnTo>
                  <a:lnTo>
                    <a:pt x="26" y="820"/>
                  </a:lnTo>
                  <a:moveTo>
                    <a:pt x="173" y="865"/>
                  </a:moveTo>
                  <a:lnTo>
                    <a:pt x="378" y="125"/>
                  </a:lnTo>
                  <a:lnTo>
                    <a:pt x="461" y="149"/>
                  </a:lnTo>
                  <a:lnTo>
                    <a:pt x="253" y="889"/>
                  </a:lnTo>
                  <a:lnTo>
                    <a:pt x="173" y="865"/>
                  </a:lnTo>
                  <a:moveTo>
                    <a:pt x="369" y="924"/>
                  </a:moveTo>
                  <a:lnTo>
                    <a:pt x="289" y="898"/>
                  </a:lnTo>
                  <a:lnTo>
                    <a:pt x="534" y="170"/>
                  </a:lnTo>
                  <a:lnTo>
                    <a:pt x="615" y="196"/>
                  </a:lnTo>
                  <a:lnTo>
                    <a:pt x="369" y="924"/>
                  </a:lnTo>
                  <a:moveTo>
                    <a:pt x="515" y="969"/>
                  </a:moveTo>
                  <a:lnTo>
                    <a:pt x="435" y="943"/>
                  </a:lnTo>
                  <a:lnTo>
                    <a:pt x="681" y="215"/>
                  </a:lnTo>
                  <a:lnTo>
                    <a:pt x="764" y="241"/>
                  </a:lnTo>
                  <a:lnTo>
                    <a:pt x="515" y="9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9"/>
            <p:cNvSpPr>
              <a:spLocks noEditPoints="1" noChangeArrowheads="1"/>
            </p:cNvSpPr>
            <p:nvPr/>
          </p:nvSpPr>
          <p:spPr bwMode="auto">
            <a:xfrm>
              <a:off x="530402" y="18872"/>
              <a:ext cx="371480" cy="328770"/>
            </a:xfrm>
            <a:custGeom>
              <a:avLst/>
              <a:gdLst>
                <a:gd name="T0" fmla="*/ 2147483647 w 158"/>
                <a:gd name="T1" fmla="*/ 2147483647 h 140"/>
                <a:gd name="T2" fmla="*/ 2147483647 w 158"/>
                <a:gd name="T3" fmla="*/ 2147483647 h 140"/>
                <a:gd name="T4" fmla="*/ 2147483647 w 158"/>
                <a:gd name="T5" fmla="*/ 2147483647 h 140"/>
                <a:gd name="T6" fmla="*/ 2147483647 w 158"/>
                <a:gd name="T7" fmla="*/ 2147483647 h 140"/>
                <a:gd name="T8" fmla="*/ 2147483647 w 158"/>
                <a:gd name="T9" fmla="*/ 0 h 140"/>
                <a:gd name="T10" fmla="*/ 0 w 158"/>
                <a:gd name="T11" fmla="*/ 2147483647 h 140"/>
                <a:gd name="T12" fmla="*/ 2147483647 w 158"/>
                <a:gd name="T13" fmla="*/ 2147483647 h 140"/>
                <a:gd name="T14" fmla="*/ 2147483647 w 158"/>
                <a:gd name="T15" fmla="*/ 2147483647 h 140"/>
                <a:gd name="T16" fmla="*/ 2147483647 w 158"/>
                <a:gd name="T17" fmla="*/ 2147483647 h 140"/>
                <a:gd name="T18" fmla="*/ 2147483647 w 158"/>
                <a:gd name="T19" fmla="*/ 2147483647 h 140"/>
                <a:gd name="T20" fmla="*/ 2147483647 w 158"/>
                <a:gd name="T21" fmla="*/ 2147483647 h 140"/>
                <a:gd name="T22" fmla="*/ 2147483647 w 158"/>
                <a:gd name="T23" fmla="*/ 2147483647 h 140"/>
                <a:gd name="T24" fmla="*/ 2147483647 w 158"/>
                <a:gd name="T25" fmla="*/ 2147483647 h 140"/>
                <a:gd name="T26" fmla="*/ 2147483647 w 158"/>
                <a:gd name="T27" fmla="*/ 2147483647 h 140"/>
                <a:gd name="T28" fmla="*/ 2147483647 w 158"/>
                <a:gd name="T29" fmla="*/ 2147483647 h 140"/>
                <a:gd name="T30" fmla="*/ 2147483647 w 158"/>
                <a:gd name="T31" fmla="*/ 2147483647 h 140"/>
                <a:gd name="T32" fmla="*/ 2147483647 w 158"/>
                <a:gd name="T33" fmla="*/ 2147483647 h 140"/>
                <a:gd name="T34" fmla="*/ 2147483647 w 158"/>
                <a:gd name="T35" fmla="*/ 2147483647 h 140"/>
                <a:gd name="T36" fmla="*/ 2147483647 w 158"/>
                <a:gd name="T37" fmla="*/ 2147483647 h 140"/>
                <a:gd name="T38" fmla="*/ 2147483647 w 158"/>
                <a:gd name="T39" fmla="*/ 2147483647 h 140"/>
                <a:gd name="T40" fmla="*/ 2147483647 w 158"/>
                <a:gd name="T41" fmla="*/ 2147483647 h 140"/>
                <a:gd name="T42" fmla="*/ 2147483647 w 158"/>
                <a:gd name="T43" fmla="*/ 2147483647 h 140"/>
                <a:gd name="T44" fmla="*/ 2147483647 w 158"/>
                <a:gd name="T45" fmla="*/ 2147483647 h 140"/>
                <a:gd name="T46" fmla="*/ 2147483647 w 158"/>
                <a:gd name="T47" fmla="*/ 2147483647 h 140"/>
                <a:gd name="T48" fmla="*/ 2147483647 w 158"/>
                <a:gd name="T49" fmla="*/ 2147483647 h 140"/>
                <a:gd name="T50" fmla="*/ 2147483647 w 158"/>
                <a:gd name="T51" fmla="*/ 2147483647 h 140"/>
                <a:gd name="T52" fmla="*/ 2147483647 w 158"/>
                <a:gd name="T53" fmla="*/ 2147483647 h 140"/>
                <a:gd name="T54" fmla="*/ 2147483647 w 158"/>
                <a:gd name="T55" fmla="*/ 2147483647 h 140"/>
                <a:gd name="T56" fmla="*/ 2147483647 w 158"/>
                <a:gd name="T57" fmla="*/ 2147483647 h 140"/>
                <a:gd name="T58" fmla="*/ 2147483647 w 158"/>
                <a:gd name="T59" fmla="*/ 2147483647 h 140"/>
                <a:gd name="T60" fmla="*/ 2147483647 w 158"/>
                <a:gd name="T61" fmla="*/ 2147483647 h 140"/>
                <a:gd name="T62" fmla="*/ 2147483647 w 158"/>
                <a:gd name="T63" fmla="*/ 2147483647 h 140"/>
                <a:gd name="T64" fmla="*/ 2147483647 w 158"/>
                <a:gd name="T65" fmla="*/ 2147483647 h 140"/>
                <a:gd name="T66" fmla="*/ 2147483647 w 158"/>
                <a:gd name="T67" fmla="*/ 2147483647 h 140"/>
                <a:gd name="T68" fmla="*/ 2147483647 w 158"/>
                <a:gd name="T69" fmla="*/ 2147483647 h 140"/>
                <a:gd name="T70" fmla="*/ 2147483647 w 158"/>
                <a:gd name="T71" fmla="*/ 2147483647 h 140"/>
                <a:gd name="T72" fmla="*/ 2147483647 w 158"/>
                <a:gd name="T73" fmla="*/ 2147483647 h 140"/>
                <a:gd name="T74" fmla="*/ 2147483647 w 158"/>
                <a:gd name="T75" fmla="*/ 2147483647 h 140"/>
                <a:gd name="T76" fmla="*/ 2147483647 w 158"/>
                <a:gd name="T77" fmla="*/ 2147483647 h 140"/>
                <a:gd name="T78" fmla="*/ 2147483647 w 158"/>
                <a:gd name="T79" fmla="*/ 2147483647 h 140"/>
                <a:gd name="T80" fmla="*/ 2147483647 w 158"/>
                <a:gd name="T81" fmla="*/ 2147483647 h 140"/>
                <a:gd name="T82" fmla="*/ 2147483647 w 158"/>
                <a:gd name="T83" fmla="*/ 2147483647 h 140"/>
                <a:gd name="T84" fmla="*/ 2147483647 w 158"/>
                <a:gd name="T85" fmla="*/ 2147483647 h 140"/>
                <a:gd name="T86" fmla="*/ 2147483647 w 158"/>
                <a:gd name="T87" fmla="*/ 2147483647 h 140"/>
                <a:gd name="T88" fmla="*/ 2147483647 w 158"/>
                <a:gd name="T89" fmla="*/ 2147483647 h 140"/>
                <a:gd name="T90" fmla="*/ 2147483647 w 158"/>
                <a:gd name="T91" fmla="*/ 2147483647 h 140"/>
                <a:gd name="T92" fmla="*/ 2147483647 w 158"/>
                <a:gd name="T93" fmla="*/ 2147483647 h 140"/>
                <a:gd name="T94" fmla="*/ 2147483647 w 158"/>
                <a:gd name="T95" fmla="*/ 2147483647 h 140"/>
                <a:gd name="T96" fmla="*/ 2147483647 w 158"/>
                <a:gd name="T97" fmla="*/ 2147483647 h 140"/>
                <a:gd name="T98" fmla="*/ 2147483647 w 158"/>
                <a:gd name="T99" fmla="*/ 2147483647 h 140"/>
                <a:gd name="T100" fmla="*/ 2147483647 w 158"/>
                <a:gd name="T101" fmla="*/ 2147483647 h 140"/>
                <a:gd name="T102" fmla="*/ 2147483647 w 158"/>
                <a:gd name="T103" fmla="*/ 2147483647 h 140"/>
                <a:gd name="T104" fmla="*/ 2147483647 w 158"/>
                <a:gd name="T105" fmla="*/ 0 h 1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8" h="140">
                  <a:moveTo>
                    <a:pt x="56" y="102"/>
                  </a:moveTo>
                  <a:cubicBezTo>
                    <a:pt x="55" y="101"/>
                    <a:pt x="55" y="101"/>
                    <a:pt x="55" y="101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56" y="102"/>
                    <a:pt x="56" y="102"/>
                    <a:pt x="56" y="102"/>
                  </a:cubicBezTo>
                  <a:moveTo>
                    <a:pt x="27" y="0"/>
                  </a:moveTo>
                  <a:cubicBezTo>
                    <a:pt x="18" y="33"/>
                    <a:pt x="9" y="66"/>
                    <a:pt x="0" y="9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8" y="140"/>
                    <a:pt x="139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3" y="139"/>
                    <a:pt x="144" y="139"/>
                    <a:pt x="146" y="139"/>
                  </a:cubicBezTo>
                  <a:cubicBezTo>
                    <a:pt x="150" y="137"/>
                    <a:pt x="153" y="135"/>
                    <a:pt x="153" y="131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4" y="127"/>
                    <a:pt x="152" y="123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51" y="117"/>
                    <a:pt x="154" y="116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8" y="112"/>
                    <a:pt x="158" y="110"/>
                    <a:pt x="158" y="109"/>
                  </a:cubicBezTo>
                  <a:cubicBezTo>
                    <a:pt x="158" y="108"/>
                    <a:pt x="158" y="107"/>
                    <a:pt x="157" y="106"/>
                  </a:cubicBezTo>
                  <a:cubicBezTo>
                    <a:pt x="156" y="103"/>
                    <a:pt x="152" y="100"/>
                    <a:pt x="147" y="99"/>
                  </a:cubicBezTo>
                  <a:cubicBezTo>
                    <a:pt x="147" y="99"/>
                    <a:pt x="146" y="99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7" y="97"/>
                    <a:pt x="148" y="94"/>
                    <a:pt x="148" y="92"/>
                  </a:cubicBezTo>
                  <a:cubicBezTo>
                    <a:pt x="148" y="88"/>
                    <a:pt x="145" y="84"/>
                    <a:pt x="141" y="80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0" y="79"/>
                    <a:pt x="138" y="78"/>
                    <a:pt x="136" y="77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2" y="75"/>
                    <a:pt x="127" y="74"/>
                    <a:pt x="122" y="74"/>
                  </a:cubicBezTo>
                  <a:cubicBezTo>
                    <a:pt x="115" y="74"/>
                    <a:pt x="108" y="76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98" y="82"/>
                    <a:pt x="95" y="84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2" y="88"/>
                    <a:pt x="91" y="88"/>
                    <a:pt x="89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91" y="82"/>
                    <a:pt x="91" y="78"/>
                    <a:pt x="88" y="73"/>
                  </a:cubicBezTo>
                  <a:cubicBezTo>
                    <a:pt x="87" y="71"/>
                    <a:pt x="86" y="70"/>
                    <a:pt x="85" y="69"/>
                  </a:cubicBezTo>
                  <a:cubicBezTo>
                    <a:pt x="82" y="66"/>
                    <a:pt x="79" y="64"/>
                    <a:pt x="75" y="62"/>
                  </a:cubicBezTo>
                  <a:cubicBezTo>
                    <a:pt x="75" y="62"/>
                    <a:pt x="75" y="62"/>
                    <a:pt x="74" y="61"/>
                  </a:cubicBezTo>
                  <a:cubicBezTo>
                    <a:pt x="69" y="59"/>
                    <a:pt x="64" y="58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2" y="50"/>
                    <a:pt x="64" y="44"/>
                    <a:pt x="64" y="38"/>
                  </a:cubicBezTo>
                  <a:cubicBezTo>
                    <a:pt x="64" y="28"/>
                    <a:pt x="59" y="18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6" y="8"/>
                    <a:pt x="42" y="5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2"/>
                    <a:pt x="31" y="1"/>
                    <a:pt x="27" y="0"/>
                  </a:cubicBezTo>
                </a:path>
              </a:pathLst>
            </a:custGeom>
            <a:solidFill>
              <a:srgbClr val="E5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8" name="Freeform 90"/>
            <p:cNvSpPr>
              <a:spLocks noEditPoints="1" noChangeArrowheads="1"/>
            </p:cNvSpPr>
            <p:nvPr/>
          </p:nvSpPr>
          <p:spPr bwMode="auto">
            <a:xfrm>
              <a:off x="354594" y="297979"/>
              <a:ext cx="404257" cy="542321"/>
            </a:xfrm>
            <a:custGeom>
              <a:avLst/>
              <a:gdLst>
                <a:gd name="T0" fmla="*/ 2147483647 w 172"/>
                <a:gd name="T1" fmla="*/ 2147483647 h 231"/>
                <a:gd name="T2" fmla="*/ 2147483647 w 172"/>
                <a:gd name="T3" fmla="*/ 2147483647 h 231"/>
                <a:gd name="T4" fmla="*/ 2147483647 w 172"/>
                <a:gd name="T5" fmla="*/ 2147483647 h 231"/>
                <a:gd name="T6" fmla="*/ 2147483647 w 172"/>
                <a:gd name="T7" fmla="*/ 2147483647 h 231"/>
                <a:gd name="T8" fmla="*/ 2147483647 w 172"/>
                <a:gd name="T9" fmla="*/ 2147483647 h 231"/>
                <a:gd name="T10" fmla="*/ 2147483647 w 172"/>
                <a:gd name="T11" fmla="*/ 0 h 231"/>
                <a:gd name="T12" fmla="*/ 2147483647 w 172"/>
                <a:gd name="T13" fmla="*/ 2147483647 h 231"/>
                <a:gd name="T14" fmla="*/ 2147483647 w 172"/>
                <a:gd name="T15" fmla="*/ 2147483647 h 231"/>
                <a:gd name="T16" fmla="*/ 0 w 172"/>
                <a:gd name="T17" fmla="*/ 2147483647 h 231"/>
                <a:gd name="T18" fmla="*/ 2147483647 w 172"/>
                <a:gd name="T19" fmla="*/ 2147483647 h 231"/>
                <a:gd name="T20" fmla="*/ 2147483647 w 172"/>
                <a:gd name="T21" fmla="*/ 2147483647 h 231"/>
                <a:gd name="T22" fmla="*/ 2147483647 w 172"/>
                <a:gd name="T23" fmla="*/ 0 h 2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2" h="231">
                  <a:moveTo>
                    <a:pt x="137" y="19"/>
                  </a:moveTo>
                  <a:cubicBezTo>
                    <a:pt x="66" y="231"/>
                    <a:pt x="66" y="231"/>
                    <a:pt x="66" y="231"/>
                  </a:cubicBezTo>
                  <a:cubicBezTo>
                    <a:pt x="103" y="231"/>
                    <a:pt x="103" y="231"/>
                    <a:pt x="103" y="231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37" y="19"/>
                    <a:pt x="137" y="19"/>
                    <a:pt x="137" y="19"/>
                  </a:cubicBezTo>
                  <a:moveTo>
                    <a:pt x="75" y="0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28" y="145"/>
                    <a:pt x="15" y="188"/>
                    <a:pt x="0" y="231"/>
                  </a:cubicBezTo>
                  <a:cubicBezTo>
                    <a:pt x="35" y="231"/>
                    <a:pt x="35" y="231"/>
                    <a:pt x="35" y="23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Freeform 91"/>
            <p:cNvSpPr>
              <a:spLocks noChangeArrowheads="1"/>
            </p:cNvSpPr>
            <p:nvPr/>
          </p:nvSpPr>
          <p:spPr bwMode="auto">
            <a:xfrm>
              <a:off x="437035" y="251295"/>
              <a:ext cx="457894" cy="589004"/>
            </a:xfrm>
            <a:custGeom>
              <a:avLst/>
              <a:gdLst>
                <a:gd name="T0" fmla="*/ 2147483647 w 195"/>
                <a:gd name="T1" fmla="*/ 0 h 251"/>
                <a:gd name="T2" fmla="*/ 2147483647 w 195"/>
                <a:gd name="T3" fmla="*/ 0 h 251"/>
                <a:gd name="T4" fmla="*/ 2147483647 w 195"/>
                <a:gd name="T5" fmla="*/ 2147483647 h 251"/>
                <a:gd name="T6" fmla="*/ 2147483647 w 195"/>
                <a:gd name="T7" fmla="*/ 2147483647 h 251"/>
                <a:gd name="T8" fmla="*/ 2147483647 w 195"/>
                <a:gd name="T9" fmla="*/ 2147483647 h 251"/>
                <a:gd name="T10" fmla="*/ 2147483647 w 195"/>
                <a:gd name="T11" fmla="*/ 2147483647 h 251"/>
                <a:gd name="T12" fmla="*/ 0 w 195"/>
                <a:gd name="T13" fmla="*/ 2147483647 h 251"/>
                <a:gd name="T14" fmla="*/ 2147483647 w 195"/>
                <a:gd name="T15" fmla="*/ 2147483647 h 251"/>
                <a:gd name="T16" fmla="*/ 2147483647 w 195"/>
                <a:gd name="T17" fmla="*/ 2147483647 h 251"/>
                <a:gd name="T18" fmla="*/ 2147483647 w 195"/>
                <a:gd name="T19" fmla="*/ 2147483647 h 251"/>
                <a:gd name="T20" fmla="*/ 2147483647 w 195"/>
                <a:gd name="T21" fmla="*/ 2147483647 h 251"/>
                <a:gd name="T22" fmla="*/ 2147483647 w 195"/>
                <a:gd name="T23" fmla="*/ 2147483647 h 251"/>
                <a:gd name="T24" fmla="*/ 2147483647 w 195"/>
                <a:gd name="T25" fmla="*/ 2147483647 h 251"/>
                <a:gd name="T26" fmla="*/ 2147483647 w 195"/>
                <a:gd name="T27" fmla="*/ 2147483647 h 251"/>
                <a:gd name="T28" fmla="*/ 2147483647 w 195"/>
                <a:gd name="T29" fmla="*/ 2147483647 h 251"/>
                <a:gd name="T30" fmla="*/ 2147483647 w 195"/>
                <a:gd name="T31" fmla="*/ 2147483647 h 251"/>
                <a:gd name="T32" fmla="*/ 2147483647 w 195"/>
                <a:gd name="T33" fmla="*/ 2147483647 h 251"/>
                <a:gd name="T34" fmla="*/ 2147483647 w 195"/>
                <a:gd name="T35" fmla="*/ 2147483647 h 251"/>
                <a:gd name="T36" fmla="*/ 2147483647 w 195"/>
                <a:gd name="T37" fmla="*/ 2147483647 h 251"/>
                <a:gd name="T38" fmla="*/ 2147483647 w 195"/>
                <a:gd name="T39" fmla="*/ 0 h 2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5" h="251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29" y="41"/>
                    <a:pt x="18" y="82"/>
                    <a:pt x="6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68" y="251"/>
                    <a:pt x="68" y="251"/>
                    <a:pt x="68" y="251"/>
                  </a:cubicBezTo>
                  <a:cubicBezTo>
                    <a:pt x="91" y="251"/>
                    <a:pt x="91" y="251"/>
                    <a:pt x="91" y="251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87" y="70"/>
                    <a:pt x="187" y="70"/>
                    <a:pt x="187" y="70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29" name="组合 366"/>
          <p:cNvGrpSpPr>
            <a:grpSpLocks/>
          </p:cNvGrpSpPr>
          <p:nvPr/>
        </p:nvGrpSpPr>
        <p:grpSpPr bwMode="auto">
          <a:xfrm>
            <a:off x="6607357" y="3302716"/>
            <a:ext cx="1458578" cy="1866546"/>
            <a:chOff x="0" y="0"/>
            <a:chExt cx="1547502" cy="1979570"/>
          </a:xfrm>
        </p:grpSpPr>
        <p:sp>
          <p:nvSpPr>
            <p:cNvPr id="230" name="Freeform 212"/>
            <p:cNvSpPr>
              <a:spLocks noChangeArrowheads="1"/>
            </p:cNvSpPr>
            <p:nvPr/>
          </p:nvSpPr>
          <p:spPr bwMode="auto">
            <a:xfrm>
              <a:off x="714155" y="1301173"/>
              <a:ext cx="248315" cy="112239"/>
            </a:xfrm>
            <a:custGeom>
              <a:avLst/>
              <a:gdLst>
                <a:gd name="T0" fmla="*/ 2147483647 w 106"/>
                <a:gd name="T1" fmla="*/ 2147483647 h 48"/>
                <a:gd name="T2" fmla="*/ 2147483647 w 106"/>
                <a:gd name="T3" fmla="*/ 2147483647 h 48"/>
                <a:gd name="T4" fmla="*/ 2147483647 w 106"/>
                <a:gd name="T5" fmla="*/ 2147483647 h 48"/>
                <a:gd name="T6" fmla="*/ 0 w 106"/>
                <a:gd name="T7" fmla="*/ 2147483647 h 48"/>
                <a:gd name="T8" fmla="*/ 0 w 106"/>
                <a:gd name="T9" fmla="*/ 2147483647 h 48"/>
                <a:gd name="T10" fmla="*/ 2147483647 w 106"/>
                <a:gd name="T11" fmla="*/ 0 h 48"/>
                <a:gd name="T12" fmla="*/ 2147483647 w 106"/>
                <a:gd name="T13" fmla="*/ 0 h 48"/>
                <a:gd name="T14" fmla="*/ 2147483647 w 106"/>
                <a:gd name="T15" fmla="*/ 2147483647 h 48"/>
                <a:gd name="T16" fmla="*/ 2147483647 w 106"/>
                <a:gd name="T17" fmla="*/ 214748364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1" name="Freeform 213"/>
            <p:cNvSpPr>
              <a:spLocks noChangeArrowheads="1"/>
            </p:cNvSpPr>
            <p:nvPr/>
          </p:nvSpPr>
          <p:spPr bwMode="auto">
            <a:xfrm>
              <a:off x="711176" y="1298193"/>
              <a:ext cx="254275" cy="117205"/>
            </a:xfrm>
            <a:custGeom>
              <a:avLst/>
              <a:gdLst>
                <a:gd name="T0" fmla="*/ 2147483647 w 108"/>
                <a:gd name="T1" fmla="*/ 2147483647 h 50"/>
                <a:gd name="T2" fmla="*/ 2147483647 w 108"/>
                <a:gd name="T3" fmla="*/ 2147483647 h 50"/>
                <a:gd name="T4" fmla="*/ 2147483647 w 108"/>
                <a:gd name="T5" fmla="*/ 2147483647 h 50"/>
                <a:gd name="T6" fmla="*/ 2147483647 w 108"/>
                <a:gd name="T7" fmla="*/ 2147483647 h 50"/>
                <a:gd name="T8" fmla="*/ 2147483647 w 108"/>
                <a:gd name="T9" fmla="*/ 2147483647 h 50"/>
                <a:gd name="T10" fmla="*/ 2147483647 w 108"/>
                <a:gd name="T11" fmla="*/ 2147483647 h 50"/>
                <a:gd name="T12" fmla="*/ 2147483647 w 108"/>
                <a:gd name="T13" fmla="*/ 2147483647 h 50"/>
                <a:gd name="T14" fmla="*/ 2147483647 w 108"/>
                <a:gd name="T15" fmla="*/ 2147483647 h 50"/>
                <a:gd name="T16" fmla="*/ 2147483647 w 108"/>
                <a:gd name="T17" fmla="*/ 2147483647 h 50"/>
                <a:gd name="T18" fmla="*/ 2147483647 w 108"/>
                <a:gd name="T19" fmla="*/ 2147483647 h 50"/>
                <a:gd name="T20" fmla="*/ 2147483647 w 108"/>
                <a:gd name="T21" fmla="*/ 2147483647 h 50"/>
                <a:gd name="T22" fmla="*/ 2147483647 w 108"/>
                <a:gd name="T23" fmla="*/ 2147483647 h 50"/>
                <a:gd name="T24" fmla="*/ 2147483647 w 108"/>
                <a:gd name="T25" fmla="*/ 2147483647 h 50"/>
                <a:gd name="T26" fmla="*/ 2147483647 w 108"/>
                <a:gd name="T27" fmla="*/ 0 h 50"/>
                <a:gd name="T28" fmla="*/ 2147483647 w 108"/>
                <a:gd name="T29" fmla="*/ 0 h 50"/>
                <a:gd name="T30" fmla="*/ 0 w 108"/>
                <a:gd name="T31" fmla="*/ 2147483647 h 50"/>
                <a:gd name="T32" fmla="*/ 0 w 108"/>
                <a:gd name="T33" fmla="*/ 2147483647 h 50"/>
                <a:gd name="T34" fmla="*/ 2147483647 w 108"/>
                <a:gd name="T35" fmla="*/ 2147483647 h 50"/>
                <a:gd name="T36" fmla="*/ 2147483647 w 108"/>
                <a:gd name="T37" fmla="*/ 2147483647 h 50"/>
                <a:gd name="T38" fmla="*/ 2147483647 w 108"/>
                <a:gd name="T39" fmla="*/ 2147483647 h 50"/>
                <a:gd name="T40" fmla="*/ 2147483647 w 108"/>
                <a:gd name="T41" fmla="*/ 2147483647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2" name="Freeform 214"/>
            <p:cNvSpPr>
              <a:spLocks noChangeArrowheads="1"/>
            </p:cNvSpPr>
            <p:nvPr/>
          </p:nvSpPr>
          <p:spPr bwMode="auto">
            <a:xfrm>
              <a:off x="452928" y="297978"/>
              <a:ext cx="756865" cy="420150"/>
            </a:xfrm>
            <a:custGeom>
              <a:avLst/>
              <a:gdLst>
                <a:gd name="T0" fmla="*/ 0 w 322"/>
                <a:gd name="T1" fmla="*/ 2147483647 h 179"/>
                <a:gd name="T2" fmla="*/ 0 w 322"/>
                <a:gd name="T3" fmla="*/ 2147483647 h 179"/>
                <a:gd name="T4" fmla="*/ 2147483647 w 322"/>
                <a:gd name="T5" fmla="*/ 2147483647 h 179"/>
                <a:gd name="T6" fmla="*/ 2147483647 w 322"/>
                <a:gd name="T7" fmla="*/ 0 h 179"/>
                <a:gd name="T8" fmla="*/ 2147483647 w 322"/>
                <a:gd name="T9" fmla="*/ 0 h 179"/>
                <a:gd name="T10" fmla="*/ 2147483647 w 322"/>
                <a:gd name="T11" fmla="*/ 2147483647 h 179"/>
                <a:gd name="T12" fmla="*/ 2147483647 w 322"/>
                <a:gd name="T13" fmla="*/ 2147483647 h 179"/>
                <a:gd name="T14" fmla="*/ 2147483647 w 322"/>
                <a:gd name="T15" fmla="*/ 2147483647 h 179"/>
                <a:gd name="T16" fmla="*/ 0 w 322"/>
                <a:gd name="T17" fmla="*/ 2147483647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3" name="Freeform 215"/>
            <p:cNvSpPr>
              <a:spLocks noChangeArrowheads="1"/>
            </p:cNvSpPr>
            <p:nvPr/>
          </p:nvSpPr>
          <p:spPr bwMode="auto">
            <a:xfrm>
              <a:off x="187726" y="901882"/>
              <a:ext cx="190706" cy="246329"/>
            </a:xfrm>
            <a:custGeom>
              <a:avLst/>
              <a:gdLst>
                <a:gd name="T0" fmla="*/ 2147483647 w 192"/>
                <a:gd name="T1" fmla="*/ 0 h 248"/>
                <a:gd name="T2" fmla="*/ 0 w 192"/>
                <a:gd name="T3" fmla="*/ 0 h 248"/>
                <a:gd name="T4" fmla="*/ 0 w 192"/>
                <a:gd name="T5" fmla="*/ 2147483647 h 248"/>
                <a:gd name="T6" fmla="*/ 2147483647 w 192"/>
                <a:gd name="T7" fmla="*/ 2147483647 h 248"/>
                <a:gd name="T8" fmla="*/ 2147483647 w 192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4" name="Freeform 216"/>
            <p:cNvSpPr>
              <a:spLocks noChangeArrowheads="1"/>
            </p:cNvSpPr>
            <p:nvPr/>
          </p:nvSpPr>
          <p:spPr bwMode="auto">
            <a:xfrm>
              <a:off x="0" y="812488"/>
              <a:ext cx="190706" cy="425116"/>
            </a:xfrm>
            <a:custGeom>
              <a:avLst/>
              <a:gdLst>
                <a:gd name="T0" fmla="*/ 2147483647 w 192"/>
                <a:gd name="T1" fmla="*/ 2147483647 h 428"/>
                <a:gd name="T2" fmla="*/ 0 w 192"/>
                <a:gd name="T3" fmla="*/ 0 h 428"/>
                <a:gd name="T4" fmla="*/ 1960306704 w 192"/>
                <a:gd name="T5" fmla="*/ 2147483647 h 428"/>
                <a:gd name="T6" fmla="*/ 2147483647 w 192"/>
                <a:gd name="T7" fmla="*/ 2147483647 h 428"/>
                <a:gd name="T8" fmla="*/ 2147483647 w 192"/>
                <a:gd name="T9" fmla="*/ 2147483647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5" name="Freeform 217"/>
            <p:cNvSpPr>
              <a:spLocks noChangeArrowheads="1"/>
            </p:cNvSpPr>
            <p:nvPr/>
          </p:nvSpPr>
          <p:spPr bwMode="auto">
            <a:xfrm>
              <a:off x="1279321" y="767791"/>
              <a:ext cx="115219" cy="141043"/>
            </a:xfrm>
            <a:custGeom>
              <a:avLst/>
              <a:gdLst>
                <a:gd name="T0" fmla="*/ 0 w 116"/>
                <a:gd name="T1" fmla="*/ 1960307987 h 142"/>
                <a:gd name="T2" fmla="*/ 2147483647 w 116"/>
                <a:gd name="T3" fmla="*/ 0 h 142"/>
                <a:gd name="T4" fmla="*/ 2147483647 w 116"/>
                <a:gd name="T5" fmla="*/ 2147483647 h 142"/>
                <a:gd name="T6" fmla="*/ 0 w 116"/>
                <a:gd name="T7" fmla="*/ 2147483647 h 142"/>
                <a:gd name="T8" fmla="*/ 0 w 116"/>
                <a:gd name="T9" fmla="*/ 196030798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6" name="Freeform 218"/>
            <p:cNvSpPr>
              <a:spLocks noChangeArrowheads="1"/>
            </p:cNvSpPr>
            <p:nvPr/>
          </p:nvSpPr>
          <p:spPr bwMode="auto">
            <a:xfrm>
              <a:off x="1279321" y="767791"/>
              <a:ext cx="115219" cy="141043"/>
            </a:xfrm>
            <a:custGeom>
              <a:avLst/>
              <a:gdLst>
                <a:gd name="T0" fmla="*/ 0 w 116"/>
                <a:gd name="T1" fmla="*/ 1960307987 h 142"/>
                <a:gd name="T2" fmla="*/ 2147483647 w 116"/>
                <a:gd name="T3" fmla="*/ 0 h 142"/>
                <a:gd name="T4" fmla="*/ 2147483647 w 116"/>
                <a:gd name="T5" fmla="*/ 2147483647 h 142"/>
                <a:gd name="T6" fmla="*/ 0 w 116"/>
                <a:gd name="T7" fmla="*/ 2147483647 h 142"/>
                <a:gd name="T8" fmla="*/ 0 w 116"/>
                <a:gd name="T9" fmla="*/ 196030798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7" name="Freeform 219"/>
            <p:cNvSpPr>
              <a:spLocks noChangeArrowheads="1"/>
            </p:cNvSpPr>
            <p:nvPr/>
          </p:nvSpPr>
          <p:spPr bwMode="auto">
            <a:xfrm>
              <a:off x="1390566" y="718128"/>
              <a:ext cx="117205" cy="239376"/>
            </a:xfrm>
            <a:custGeom>
              <a:avLst/>
              <a:gdLst>
                <a:gd name="T0" fmla="*/ 0 w 118"/>
                <a:gd name="T1" fmla="*/ 2147483647 h 241"/>
                <a:gd name="T2" fmla="*/ 2147483647 w 118"/>
                <a:gd name="T3" fmla="*/ 0 h 241"/>
                <a:gd name="T4" fmla="*/ 2147483647 w 118"/>
                <a:gd name="T5" fmla="*/ 2147483647 h 241"/>
                <a:gd name="T6" fmla="*/ 1960316201 w 118"/>
                <a:gd name="T7" fmla="*/ 2147483647 h 241"/>
                <a:gd name="T8" fmla="*/ 0 w 118"/>
                <a:gd name="T9" fmla="*/ 2147483647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8" name="Freeform 220"/>
            <p:cNvSpPr>
              <a:spLocks noChangeArrowheads="1"/>
            </p:cNvSpPr>
            <p:nvPr/>
          </p:nvSpPr>
          <p:spPr bwMode="auto">
            <a:xfrm>
              <a:off x="1390566" y="718128"/>
              <a:ext cx="117205" cy="239376"/>
            </a:xfrm>
            <a:custGeom>
              <a:avLst/>
              <a:gdLst>
                <a:gd name="T0" fmla="*/ 0 w 118"/>
                <a:gd name="T1" fmla="*/ 2147483647 h 241"/>
                <a:gd name="T2" fmla="*/ 2147483647 w 118"/>
                <a:gd name="T3" fmla="*/ 0 h 241"/>
                <a:gd name="T4" fmla="*/ 2147483647 w 118"/>
                <a:gd name="T5" fmla="*/ 2147483647 h 241"/>
                <a:gd name="T6" fmla="*/ 1960316201 w 118"/>
                <a:gd name="T7" fmla="*/ 2147483647 h 241"/>
                <a:gd name="T8" fmla="*/ 0 w 118"/>
                <a:gd name="T9" fmla="*/ 2147483647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9" name="Freeform 221"/>
            <p:cNvSpPr>
              <a:spLocks noChangeArrowheads="1"/>
            </p:cNvSpPr>
            <p:nvPr/>
          </p:nvSpPr>
          <p:spPr bwMode="auto">
            <a:xfrm>
              <a:off x="0" y="812488"/>
              <a:ext cx="190706" cy="425116"/>
            </a:xfrm>
            <a:custGeom>
              <a:avLst/>
              <a:gdLst>
                <a:gd name="T0" fmla="*/ 2147483647 w 192"/>
                <a:gd name="T1" fmla="*/ 2147483647 h 428"/>
                <a:gd name="T2" fmla="*/ 0 w 192"/>
                <a:gd name="T3" fmla="*/ 0 h 428"/>
                <a:gd name="T4" fmla="*/ 1960306704 w 192"/>
                <a:gd name="T5" fmla="*/ 2147483647 h 428"/>
                <a:gd name="T6" fmla="*/ 2147483647 w 192"/>
                <a:gd name="T7" fmla="*/ 2147483647 h 428"/>
                <a:gd name="T8" fmla="*/ 2147483647 w 192"/>
                <a:gd name="T9" fmla="*/ 2147483647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40" name="Freeform 222"/>
            <p:cNvSpPr>
              <a:spLocks noChangeArrowheads="1"/>
            </p:cNvSpPr>
            <p:nvPr/>
          </p:nvSpPr>
          <p:spPr bwMode="auto">
            <a:xfrm>
              <a:off x="352608" y="711176"/>
              <a:ext cx="971410" cy="650587"/>
            </a:xfrm>
            <a:custGeom>
              <a:avLst/>
              <a:gdLst>
                <a:gd name="T0" fmla="*/ 2147483647 w 414"/>
                <a:gd name="T1" fmla="*/ 2147483647 h 277"/>
                <a:gd name="T2" fmla="*/ 2147483647 w 414"/>
                <a:gd name="T3" fmla="*/ 2147483647 h 277"/>
                <a:gd name="T4" fmla="*/ 2147483647 w 414"/>
                <a:gd name="T5" fmla="*/ 2147483647 h 277"/>
                <a:gd name="T6" fmla="*/ 0 w 414"/>
                <a:gd name="T7" fmla="*/ 2147483647 h 277"/>
                <a:gd name="T8" fmla="*/ 0 w 414"/>
                <a:gd name="T9" fmla="*/ 2147483647 h 277"/>
                <a:gd name="T10" fmla="*/ 2147483647 w 414"/>
                <a:gd name="T11" fmla="*/ 0 h 277"/>
                <a:gd name="T12" fmla="*/ 2147483647 w 414"/>
                <a:gd name="T13" fmla="*/ 0 h 277"/>
                <a:gd name="T14" fmla="*/ 2147483647 w 414"/>
                <a:gd name="T15" fmla="*/ 2147483647 h 277"/>
                <a:gd name="T16" fmla="*/ 2147483647 w 414"/>
                <a:gd name="T17" fmla="*/ 2147483647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41" name="Freeform 223"/>
            <p:cNvSpPr>
              <a:spLocks noChangeArrowheads="1"/>
            </p:cNvSpPr>
            <p:nvPr/>
          </p:nvSpPr>
          <p:spPr bwMode="auto">
            <a:xfrm>
              <a:off x="394325" y="738986"/>
              <a:ext cx="887976" cy="594964"/>
            </a:xfrm>
            <a:custGeom>
              <a:avLst/>
              <a:gdLst>
                <a:gd name="T0" fmla="*/ 2147483647 w 378"/>
                <a:gd name="T1" fmla="*/ 2147483647 h 253"/>
                <a:gd name="T2" fmla="*/ 2147483647 w 378"/>
                <a:gd name="T3" fmla="*/ 2147483647 h 253"/>
                <a:gd name="T4" fmla="*/ 2147483647 w 378"/>
                <a:gd name="T5" fmla="*/ 2147483647 h 253"/>
                <a:gd name="T6" fmla="*/ 0 w 378"/>
                <a:gd name="T7" fmla="*/ 2147483647 h 253"/>
                <a:gd name="T8" fmla="*/ 0 w 378"/>
                <a:gd name="T9" fmla="*/ 2147483647 h 253"/>
                <a:gd name="T10" fmla="*/ 2147483647 w 378"/>
                <a:gd name="T11" fmla="*/ 0 h 253"/>
                <a:gd name="T12" fmla="*/ 2147483647 w 378"/>
                <a:gd name="T13" fmla="*/ 0 h 253"/>
                <a:gd name="T14" fmla="*/ 2147483647 w 378"/>
                <a:gd name="T15" fmla="*/ 2147483647 h 253"/>
                <a:gd name="T16" fmla="*/ 2147483647 w 378"/>
                <a:gd name="T17" fmla="*/ 2147483647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42" name="Freeform 224"/>
            <p:cNvSpPr>
              <a:spLocks noChangeArrowheads="1"/>
            </p:cNvSpPr>
            <p:nvPr/>
          </p:nvSpPr>
          <p:spPr bwMode="auto">
            <a:xfrm>
              <a:off x="549274" y="1385600"/>
              <a:ext cx="242356" cy="577085"/>
            </a:xfrm>
            <a:custGeom>
              <a:avLst/>
              <a:gdLst>
                <a:gd name="T0" fmla="*/ 2147483647 w 103"/>
                <a:gd name="T1" fmla="*/ 2147483647 h 246"/>
                <a:gd name="T2" fmla="*/ 2147483647 w 103"/>
                <a:gd name="T3" fmla="*/ 2147483647 h 246"/>
                <a:gd name="T4" fmla="*/ 2147483647 w 103"/>
                <a:gd name="T5" fmla="*/ 2147483647 h 246"/>
                <a:gd name="T6" fmla="*/ 2147483647 w 103"/>
                <a:gd name="T7" fmla="*/ 2147483647 h 246"/>
                <a:gd name="T8" fmla="*/ 2147483647 w 103"/>
                <a:gd name="T9" fmla="*/ 2147483647 h 246"/>
                <a:gd name="T10" fmla="*/ 2147483647 w 103"/>
                <a:gd name="T11" fmla="*/ 2147483647 h 246"/>
                <a:gd name="T12" fmla="*/ 2147483647 w 103"/>
                <a:gd name="T13" fmla="*/ 2147483647 h 2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43" name="Freeform 225"/>
            <p:cNvSpPr>
              <a:spLocks noChangeArrowheads="1"/>
            </p:cNvSpPr>
            <p:nvPr/>
          </p:nvSpPr>
          <p:spPr bwMode="auto">
            <a:xfrm>
              <a:off x="884996" y="1385600"/>
              <a:ext cx="242356" cy="577085"/>
            </a:xfrm>
            <a:custGeom>
              <a:avLst/>
              <a:gdLst>
                <a:gd name="T0" fmla="*/ 2147483647 w 103"/>
                <a:gd name="T1" fmla="*/ 2147483647 h 246"/>
                <a:gd name="T2" fmla="*/ 2147483647 w 103"/>
                <a:gd name="T3" fmla="*/ 2147483647 h 246"/>
                <a:gd name="T4" fmla="*/ 2147483647 w 103"/>
                <a:gd name="T5" fmla="*/ 2147483647 h 246"/>
                <a:gd name="T6" fmla="*/ 2147483647 w 103"/>
                <a:gd name="T7" fmla="*/ 2147483647 h 246"/>
                <a:gd name="T8" fmla="*/ 2147483647 w 103"/>
                <a:gd name="T9" fmla="*/ 2147483647 h 246"/>
                <a:gd name="T10" fmla="*/ 2147483647 w 103"/>
                <a:gd name="T11" fmla="*/ 2147483647 h 246"/>
                <a:gd name="T12" fmla="*/ 2147483647 w 103"/>
                <a:gd name="T13" fmla="*/ 2147483647 h 2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44" name="Freeform 226"/>
            <p:cNvSpPr>
              <a:spLocks noChangeArrowheads="1"/>
            </p:cNvSpPr>
            <p:nvPr/>
          </p:nvSpPr>
          <p:spPr bwMode="auto">
            <a:xfrm>
              <a:off x="829373" y="1366728"/>
              <a:ext cx="17879" cy="612842"/>
            </a:xfrm>
            <a:custGeom>
              <a:avLst/>
              <a:gdLst>
                <a:gd name="T0" fmla="*/ 0 w 8"/>
                <a:gd name="T1" fmla="*/ 2147483647 h 261"/>
                <a:gd name="T2" fmla="*/ 0 w 8"/>
                <a:gd name="T3" fmla="*/ 2147483647 h 261"/>
                <a:gd name="T4" fmla="*/ 2147483647 w 8"/>
                <a:gd name="T5" fmla="*/ 2147483647 h 261"/>
                <a:gd name="T6" fmla="*/ 2147483647 w 8"/>
                <a:gd name="T7" fmla="*/ 2147483647 h 261"/>
                <a:gd name="T8" fmla="*/ 2147483647 w 8"/>
                <a:gd name="T9" fmla="*/ 2147483647 h 261"/>
                <a:gd name="T10" fmla="*/ 2147483647 w 8"/>
                <a:gd name="T11" fmla="*/ 0 h 261"/>
                <a:gd name="T12" fmla="*/ 0 w 8"/>
                <a:gd name="T13" fmla="*/ 2147483647 h 2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45" name="Oval 227"/>
            <p:cNvSpPr>
              <a:spLocks noChangeArrowheads="1"/>
            </p:cNvSpPr>
            <p:nvPr/>
          </p:nvSpPr>
          <p:spPr bwMode="auto"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46" name="Oval 228"/>
            <p:cNvSpPr>
              <a:spLocks noChangeArrowheads="1"/>
            </p:cNvSpPr>
            <p:nvPr/>
          </p:nvSpPr>
          <p:spPr bwMode="auto"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47" name="Freeform 229"/>
            <p:cNvSpPr>
              <a:spLocks noChangeArrowheads="1"/>
            </p:cNvSpPr>
            <p:nvPr/>
          </p:nvSpPr>
          <p:spPr bwMode="auto">
            <a:xfrm>
              <a:off x="441008" y="1119406"/>
              <a:ext cx="178787" cy="178787"/>
            </a:xfrm>
            <a:custGeom>
              <a:avLst/>
              <a:gdLst>
                <a:gd name="T0" fmla="*/ 2147483647 w 76"/>
                <a:gd name="T1" fmla="*/ 2147483647 h 76"/>
                <a:gd name="T2" fmla="*/ 2147483647 w 76"/>
                <a:gd name="T3" fmla="*/ 0 h 76"/>
                <a:gd name="T4" fmla="*/ 2147483647 w 76"/>
                <a:gd name="T5" fmla="*/ 0 h 76"/>
                <a:gd name="T6" fmla="*/ 0 w 76"/>
                <a:gd name="T7" fmla="*/ 2147483647 h 76"/>
                <a:gd name="T8" fmla="*/ 0 w 76"/>
                <a:gd name="T9" fmla="*/ 2147483647 h 76"/>
                <a:gd name="T10" fmla="*/ 2147483647 w 76"/>
                <a:gd name="T11" fmla="*/ 2147483647 h 76"/>
                <a:gd name="T12" fmla="*/ 2147483647 w 76"/>
                <a:gd name="T13" fmla="*/ 2147483647 h 76"/>
                <a:gd name="T14" fmla="*/ 2147483647 w 76"/>
                <a:gd name="T15" fmla="*/ 2147483647 h 76"/>
                <a:gd name="T16" fmla="*/ 2147483647 w 76"/>
                <a:gd name="T17" fmla="*/ 2147483647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48" name="Oval 230"/>
            <p:cNvSpPr>
              <a:spLocks noChangeArrowheads="1"/>
            </p:cNvSpPr>
            <p:nvPr/>
          </p:nvSpPr>
          <p:spPr bwMode="auto"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49" name="Rectangle 231"/>
            <p:cNvSpPr>
              <a:spLocks noChangeArrowheads="1"/>
            </p:cNvSpPr>
            <p:nvPr/>
          </p:nvSpPr>
          <p:spPr bwMode="auto"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50" name="Rectangle 232"/>
            <p:cNvSpPr>
              <a:spLocks noChangeArrowheads="1"/>
            </p:cNvSpPr>
            <p:nvPr/>
          </p:nvSpPr>
          <p:spPr bwMode="auto"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51" name="Rectangle 233"/>
            <p:cNvSpPr>
              <a:spLocks noChangeArrowheads="1"/>
            </p:cNvSpPr>
            <p:nvPr/>
          </p:nvSpPr>
          <p:spPr bwMode="auto"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52" name="Rectangle 234"/>
            <p:cNvSpPr>
              <a:spLocks noChangeArrowheads="1"/>
            </p:cNvSpPr>
            <p:nvPr/>
          </p:nvSpPr>
          <p:spPr bwMode="auto"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53" name="Rectangle 235"/>
            <p:cNvSpPr>
              <a:spLocks noChangeArrowheads="1"/>
            </p:cNvSpPr>
            <p:nvPr/>
          </p:nvSpPr>
          <p:spPr bwMode="auto">
            <a:xfrm>
              <a:off x="1117420" y="1213766"/>
              <a:ext cx="263215" cy="2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54" name="Freeform 236"/>
            <p:cNvSpPr>
              <a:spLocks noChangeArrowheads="1"/>
            </p:cNvSpPr>
            <p:nvPr/>
          </p:nvSpPr>
          <p:spPr bwMode="auto">
            <a:xfrm>
              <a:off x="441008" y="81447"/>
              <a:ext cx="758852" cy="108266"/>
            </a:xfrm>
            <a:custGeom>
              <a:avLst/>
              <a:gdLst>
                <a:gd name="T0" fmla="*/ 0 w 764"/>
                <a:gd name="T1" fmla="*/ 2147483647 h 109"/>
                <a:gd name="T2" fmla="*/ 0 w 764"/>
                <a:gd name="T3" fmla="*/ 2147483647 h 109"/>
                <a:gd name="T4" fmla="*/ 2147483647 w 764"/>
                <a:gd name="T5" fmla="*/ 0 h 109"/>
                <a:gd name="T6" fmla="*/ 2147483647 w 764"/>
                <a:gd name="T7" fmla="*/ 2147483647 h 109"/>
                <a:gd name="T8" fmla="*/ 0 w 764"/>
                <a:gd name="T9" fmla="*/ 21474836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55" name="Freeform 237"/>
            <p:cNvSpPr>
              <a:spLocks noChangeArrowheads="1"/>
            </p:cNvSpPr>
            <p:nvPr/>
          </p:nvSpPr>
          <p:spPr bwMode="auto">
            <a:xfrm>
              <a:off x="469813" y="565166"/>
              <a:ext cx="753886" cy="44697"/>
            </a:xfrm>
            <a:custGeom>
              <a:avLst/>
              <a:gdLst>
                <a:gd name="T0" fmla="*/ 0 w 759"/>
                <a:gd name="T1" fmla="*/ 2147483647 h 45"/>
                <a:gd name="T2" fmla="*/ 0 w 759"/>
                <a:gd name="T3" fmla="*/ 2147483647 h 45"/>
                <a:gd name="T4" fmla="*/ 2147483647 w 759"/>
                <a:gd name="T5" fmla="*/ 0 h 45"/>
                <a:gd name="T6" fmla="*/ 2147483647 w 759"/>
                <a:gd name="T7" fmla="*/ 2147483647 h 45"/>
                <a:gd name="T8" fmla="*/ 0 w 759"/>
                <a:gd name="T9" fmla="*/ 2147483647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56" name="Freeform 238"/>
            <p:cNvSpPr>
              <a:spLocks noChangeArrowheads="1"/>
            </p:cNvSpPr>
            <p:nvPr/>
          </p:nvSpPr>
          <p:spPr bwMode="auto">
            <a:xfrm>
              <a:off x="469813" y="565166"/>
              <a:ext cx="753886" cy="44697"/>
            </a:xfrm>
            <a:custGeom>
              <a:avLst/>
              <a:gdLst>
                <a:gd name="T0" fmla="*/ 0 w 759"/>
                <a:gd name="T1" fmla="*/ 2147483647 h 45"/>
                <a:gd name="T2" fmla="*/ 0 w 759"/>
                <a:gd name="T3" fmla="*/ 2147483647 h 45"/>
                <a:gd name="T4" fmla="*/ 2147483647 w 759"/>
                <a:gd name="T5" fmla="*/ 0 h 45"/>
                <a:gd name="T6" fmla="*/ 2147483647 w 759"/>
                <a:gd name="T7" fmla="*/ 2147483647 h 45"/>
                <a:gd name="T8" fmla="*/ 0 w 759"/>
                <a:gd name="T9" fmla="*/ 2147483647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57" name="Freeform 239"/>
            <p:cNvSpPr>
              <a:spLocks noEditPoints="1" noChangeArrowheads="1"/>
            </p:cNvSpPr>
            <p:nvPr/>
          </p:nvSpPr>
          <p:spPr bwMode="auto">
            <a:xfrm>
              <a:off x="161901" y="110252"/>
              <a:ext cx="578078" cy="570132"/>
            </a:xfrm>
            <a:custGeom>
              <a:avLst/>
              <a:gdLst>
                <a:gd name="T0" fmla="*/ 2147483647 w 246"/>
                <a:gd name="T1" fmla="*/ 0 h 243"/>
                <a:gd name="T2" fmla="*/ 0 w 246"/>
                <a:gd name="T3" fmla="*/ 2147483647 h 243"/>
                <a:gd name="T4" fmla="*/ 2147483647 w 246"/>
                <a:gd name="T5" fmla="*/ 2147483647 h 243"/>
                <a:gd name="T6" fmla="*/ 2147483647 w 246"/>
                <a:gd name="T7" fmla="*/ 2147483647 h 243"/>
                <a:gd name="T8" fmla="*/ 2147483647 w 246"/>
                <a:gd name="T9" fmla="*/ 0 h 243"/>
                <a:gd name="T10" fmla="*/ 2147483647 w 246"/>
                <a:gd name="T11" fmla="*/ 2147483647 h 243"/>
                <a:gd name="T12" fmla="*/ 2147483647 w 246"/>
                <a:gd name="T13" fmla="*/ 2147483647 h 243"/>
                <a:gd name="T14" fmla="*/ 2147483647 w 246"/>
                <a:gd name="T15" fmla="*/ 2147483647 h 243"/>
                <a:gd name="T16" fmla="*/ 2147483647 w 246"/>
                <a:gd name="T17" fmla="*/ 2147483647 h 243"/>
                <a:gd name="T18" fmla="*/ 2147483647 w 246"/>
                <a:gd name="T19" fmla="*/ 2147483647 h 243"/>
                <a:gd name="T20" fmla="*/ 2147483647 w 246"/>
                <a:gd name="T21" fmla="*/ 2147483647 h 243"/>
                <a:gd name="T22" fmla="*/ 2147483647 w 246"/>
                <a:gd name="T23" fmla="*/ 2147483647 h 243"/>
                <a:gd name="T24" fmla="*/ 2147483647 w 246"/>
                <a:gd name="T25" fmla="*/ 2147483647 h 243"/>
                <a:gd name="T26" fmla="*/ 2147483647 w 246"/>
                <a:gd name="T27" fmla="*/ 2147483647 h 243"/>
                <a:gd name="T28" fmla="*/ 2147483647 w 246"/>
                <a:gd name="T29" fmla="*/ 2147483647 h 243"/>
                <a:gd name="T30" fmla="*/ 2147483647 w 246"/>
                <a:gd name="T31" fmla="*/ 2147483647 h 243"/>
                <a:gd name="T32" fmla="*/ 2147483647 w 246"/>
                <a:gd name="T33" fmla="*/ 2147483647 h 243"/>
                <a:gd name="T34" fmla="*/ 2147483647 w 246"/>
                <a:gd name="T35" fmla="*/ 2147483647 h 243"/>
                <a:gd name="T36" fmla="*/ 2147483647 w 246"/>
                <a:gd name="T37" fmla="*/ 2147483647 h 243"/>
                <a:gd name="T38" fmla="*/ 2147483647 w 246"/>
                <a:gd name="T39" fmla="*/ 2147483647 h 243"/>
                <a:gd name="T40" fmla="*/ 2147483647 w 246"/>
                <a:gd name="T41" fmla="*/ 2147483647 h 243"/>
                <a:gd name="T42" fmla="*/ 2147483647 w 246"/>
                <a:gd name="T43" fmla="*/ 2147483647 h 243"/>
                <a:gd name="T44" fmla="*/ 2147483647 w 246"/>
                <a:gd name="T45" fmla="*/ 2147483647 h 243"/>
                <a:gd name="T46" fmla="*/ 2147483647 w 246"/>
                <a:gd name="T47" fmla="*/ 2147483647 h 243"/>
                <a:gd name="T48" fmla="*/ 2147483647 w 246"/>
                <a:gd name="T49" fmla="*/ 2147483647 h 243"/>
                <a:gd name="T50" fmla="*/ 2147483647 w 246"/>
                <a:gd name="T51" fmla="*/ 2147483647 h 243"/>
                <a:gd name="T52" fmla="*/ 2147483647 w 246"/>
                <a:gd name="T53" fmla="*/ 2147483647 h 243"/>
                <a:gd name="T54" fmla="*/ 2147483647 w 246"/>
                <a:gd name="T55" fmla="*/ 2147483647 h 243"/>
                <a:gd name="T56" fmla="*/ 2147483647 w 246"/>
                <a:gd name="T57" fmla="*/ 2147483647 h 243"/>
                <a:gd name="T58" fmla="*/ 2147483647 w 246"/>
                <a:gd name="T59" fmla="*/ 2147483647 h 243"/>
                <a:gd name="T60" fmla="*/ 2147483647 w 246"/>
                <a:gd name="T61" fmla="*/ 2147483647 h 243"/>
                <a:gd name="T62" fmla="*/ 2147483647 w 246"/>
                <a:gd name="T63" fmla="*/ 2147483647 h 243"/>
                <a:gd name="T64" fmla="*/ 2147483647 w 246"/>
                <a:gd name="T65" fmla="*/ 2147483647 h 243"/>
                <a:gd name="T66" fmla="*/ 2147483647 w 246"/>
                <a:gd name="T67" fmla="*/ 2147483647 h 243"/>
                <a:gd name="T68" fmla="*/ 2147483647 w 246"/>
                <a:gd name="T69" fmla="*/ 2147483647 h 243"/>
                <a:gd name="T70" fmla="*/ 2147483647 w 246"/>
                <a:gd name="T71" fmla="*/ 2147483647 h 243"/>
                <a:gd name="T72" fmla="*/ 2147483647 w 246"/>
                <a:gd name="T73" fmla="*/ 2147483647 h 243"/>
                <a:gd name="T74" fmla="*/ 2147483647 w 246"/>
                <a:gd name="T75" fmla="*/ 2147483647 h 243"/>
                <a:gd name="T76" fmla="*/ 2147483647 w 246"/>
                <a:gd name="T77" fmla="*/ 2147483647 h 243"/>
                <a:gd name="T78" fmla="*/ 2147483647 w 246"/>
                <a:gd name="T79" fmla="*/ 2147483647 h 243"/>
                <a:gd name="T80" fmla="*/ 2147483647 w 246"/>
                <a:gd name="T81" fmla="*/ 2147483647 h 2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58" name="Oval 240"/>
            <p:cNvSpPr>
              <a:spLocks noChangeArrowheads="1"/>
            </p:cNvSpPr>
            <p:nvPr/>
          </p:nvSpPr>
          <p:spPr bwMode="auto"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59" name="Freeform 242"/>
            <p:cNvSpPr>
              <a:spLocks noChangeArrowheads="1"/>
            </p:cNvSpPr>
            <p:nvPr/>
          </p:nvSpPr>
          <p:spPr bwMode="auto">
            <a:xfrm>
              <a:off x="836326" y="297978"/>
              <a:ext cx="241362" cy="286059"/>
            </a:xfrm>
            <a:custGeom>
              <a:avLst/>
              <a:gdLst>
                <a:gd name="T0" fmla="*/ 2147483647 w 103"/>
                <a:gd name="T1" fmla="*/ 0 h 122"/>
                <a:gd name="T2" fmla="*/ 0 w 103"/>
                <a:gd name="T3" fmla="*/ 0 h 122"/>
                <a:gd name="T4" fmla="*/ 0 w 103"/>
                <a:gd name="T5" fmla="*/ 2147483647 h 122"/>
                <a:gd name="T6" fmla="*/ 2147483647 w 103"/>
                <a:gd name="T7" fmla="*/ 2147483647 h 122"/>
                <a:gd name="T8" fmla="*/ 2147483647 w 103"/>
                <a:gd name="T9" fmla="*/ 2147483647 h 122"/>
                <a:gd name="T10" fmla="*/ 2147483647 w 103"/>
                <a:gd name="T11" fmla="*/ 0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0" name="Rectangle 244"/>
            <p:cNvSpPr>
              <a:spLocks noChangeArrowheads="1"/>
            </p:cNvSpPr>
            <p:nvPr/>
          </p:nvSpPr>
          <p:spPr bwMode="auto"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61" name="Rectangle 245"/>
            <p:cNvSpPr>
              <a:spLocks noChangeArrowheads="1"/>
            </p:cNvSpPr>
            <p:nvPr/>
          </p:nvSpPr>
          <p:spPr bwMode="auto">
            <a:xfrm>
              <a:off x="836326" y="1361761"/>
              <a:ext cx="124158" cy="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62" name="Rectangle 246"/>
            <p:cNvSpPr>
              <a:spLocks noChangeArrowheads="1"/>
            </p:cNvSpPr>
            <p:nvPr/>
          </p:nvSpPr>
          <p:spPr bwMode="auto"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63" name="Rectangle 247"/>
            <p:cNvSpPr>
              <a:spLocks noChangeArrowheads="1"/>
            </p:cNvSpPr>
            <p:nvPr/>
          </p:nvSpPr>
          <p:spPr bwMode="auto">
            <a:xfrm>
              <a:off x="960484" y="1361761"/>
              <a:ext cx="4966" cy="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64" name="Freeform 248"/>
            <p:cNvSpPr>
              <a:spLocks noChangeArrowheads="1"/>
            </p:cNvSpPr>
            <p:nvPr/>
          </p:nvSpPr>
          <p:spPr bwMode="auto">
            <a:xfrm>
              <a:off x="836326" y="582051"/>
              <a:ext cx="373467" cy="129124"/>
            </a:xfrm>
            <a:custGeom>
              <a:avLst/>
              <a:gdLst>
                <a:gd name="T0" fmla="*/ 2147483647 w 159"/>
                <a:gd name="T1" fmla="*/ 0 h 55"/>
                <a:gd name="T2" fmla="*/ 0 w 159"/>
                <a:gd name="T3" fmla="*/ 2147483647 h 55"/>
                <a:gd name="T4" fmla="*/ 0 w 159"/>
                <a:gd name="T5" fmla="*/ 2147483647 h 55"/>
                <a:gd name="T6" fmla="*/ 2147483647 w 159"/>
                <a:gd name="T7" fmla="*/ 2147483647 h 55"/>
                <a:gd name="T8" fmla="*/ 2147483647 w 159"/>
                <a:gd name="T9" fmla="*/ 2147483647 h 55"/>
                <a:gd name="T10" fmla="*/ 2147483647 w 159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5" name="Freeform 249"/>
            <p:cNvSpPr>
              <a:spLocks noChangeArrowheads="1"/>
            </p:cNvSpPr>
            <p:nvPr/>
          </p:nvSpPr>
          <p:spPr bwMode="auto">
            <a:xfrm>
              <a:off x="1324018" y="767791"/>
              <a:ext cx="68535" cy="141043"/>
            </a:xfrm>
            <a:custGeom>
              <a:avLst/>
              <a:gdLst>
                <a:gd name="T0" fmla="*/ 2147483647 w 69"/>
                <a:gd name="T1" fmla="*/ 0 h 142"/>
                <a:gd name="T2" fmla="*/ 2147483647 w 69"/>
                <a:gd name="T3" fmla="*/ 0 h 142"/>
                <a:gd name="T4" fmla="*/ 2147483647 w 69"/>
                <a:gd name="T5" fmla="*/ 0 h 142"/>
                <a:gd name="T6" fmla="*/ 0 w 69"/>
                <a:gd name="T7" fmla="*/ 0 h 142"/>
                <a:gd name="T8" fmla="*/ 0 w 69"/>
                <a:gd name="T9" fmla="*/ 2147483647 h 142"/>
                <a:gd name="T10" fmla="*/ 2147483647 w 69"/>
                <a:gd name="T11" fmla="*/ 2147483647 h 142"/>
                <a:gd name="T12" fmla="*/ 2147483647 w 69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6" name="Freeform 250"/>
            <p:cNvSpPr>
              <a:spLocks noChangeArrowheads="1"/>
            </p:cNvSpPr>
            <p:nvPr/>
          </p:nvSpPr>
          <p:spPr bwMode="auto">
            <a:xfrm>
              <a:off x="1324018" y="767791"/>
              <a:ext cx="68535" cy="141043"/>
            </a:xfrm>
            <a:custGeom>
              <a:avLst/>
              <a:gdLst>
                <a:gd name="T0" fmla="*/ 2147483647 w 69"/>
                <a:gd name="T1" fmla="*/ 0 h 142"/>
                <a:gd name="T2" fmla="*/ 2147483647 w 69"/>
                <a:gd name="T3" fmla="*/ 0 h 142"/>
                <a:gd name="T4" fmla="*/ 2147483647 w 69"/>
                <a:gd name="T5" fmla="*/ 0 h 142"/>
                <a:gd name="T6" fmla="*/ 0 w 69"/>
                <a:gd name="T7" fmla="*/ 0 h 142"/>
                <a:gd name="T8" fmla="*/ 0 w 69"/>
                <a:gd name="T9" fmla="*/ 2147483647 h 142"/>
                <a:gd name="T10" fmla="*/ 2147483647 w 69"/>
                <a:gd name="T11" fmla="*/ 2147483647 h 142"/>
                <a:gd name="T12" fmla="*/ 2147483647 w 69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7" name="Freeform 251"/>
            <p:cNvSpPr>
              <a:spLocks noChangeArrowheads="1"/>
            </p:cNvSpPr>
            <p:nvPr/>
          </p:nvSpPr>
          <p:spPr bwMode="auto">
            <a:xfrm>
              <a:off x="1390566" y="718128"/>
              <a:ext cx="117205" cy="239376"/>
            </a:xfrm>
            <a:custGeom>
              <a:avLst/>
              <a:gdLst>
                <a:gd name="T0" fmla="*/ 2147483647 w 118"/>
                <a:gd name="T1" fmla="*/ 0 h 241"/>
                <a:gd name="T2" fmla="*/ 0 w 118"/>
                <a:gd name="T3" fmla="*/ 2147483647 h 241"/>
                <a:gd name="T4" fmla="*/ 1960316201 w 118"/>
                <a:gd name="T5" fmla="*/ 2147483647 h 241"/>
                <a:gd name="T6" fmla="*/ 2147483647 w 118"/>
                <a:gd name="T7" fmla="*/ 2147483647 h 241"/>
                <a:gd name="T8" fmla="*/ 2147483647 w 118"/>
                <a:gd name="T9" fmla="*/ 2147483647 h 241"/>
                <a:gd name="T10" fmla="*/ 2147483647 w 118"/>
                <a:gd name="T11" fmla="*/ 0 h 2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8" name="Freeform 252"/>
            <p:cNvSpPr>
              <a:spLocks noChangeArrowheads="1"/>
            </p:cNvSpPr>
            <p:nvPr/>
          </p:nvSpPr>
          <p:spPr bwMode="auto">
            <a:xfrm>
              <a:off x="1390566" y="718128"/>
              <a:ext cx="117205" cy="239376"/>
            </a:xfrm>
            <a:custGeom>
              <a:avLst/>
              <a:gdLst>
                <a:gd name="T0" fmla="*/ 2147483647 w 118"/>
                <a:gd name="T1" fmla="*/ 0 h 241"/>
                <a:gd name="T2" fmla="*/ 0 w 118"/>
                <a:gd name="T3" fmla="*/ 2147483647 h 241"/>
                <a:gd name="T4" fmla="*/ 1960316201 w 118"/>
                <a:gd name="T5" fmla="*/ 2147483647 h 241"/>
                <a:gd name="T6" fmla="*/ 2147483647 w 118"/>
                <a:gd name="T7" fmla="*/ 2147483647 h 241"/>
                <a:gd name="T8" fmla="*/ 2147483647 w 118"/>
                <a:gd name="T9" fmla="*/ 2147483647 h 241"/>
                <a:gd name="T10" fmla="*/ 2147483647 w 118"/>
                <a:gd name="T11" fmla="*/ 0 h 2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9" name="Freeform 253"/>
            <p:cNvSpPr>
              <a:spLocks noEditPoints="1" noChangeArrowheads="1"/>
            </p:cNvSpPr>
            <p:nvPr/>
          </p:nvSpPr>
          <p:spPr bwMode="auto">
            <a:xfrm>
              <a:off x="836326" y="711176"/>
              <a:ext cx="487692" cy="650587"/>
            </a:xfrm>
            <a:custGeom>
              <a:avLst/>
              <a:gdLst>
                <a:gd name="T0" fmla="*/ 2147483647 w 208"/>
                <a:gd name="T1" fmla="*/ 2147483647 h 277"/>
                <a:gd name="T2" fmla="*/ 2147483647 w 208"/>
                <a:gd name="T3" fmla="*/ 2147483647 h 277"/>
                <a:gd name="T4" fmla="*/ 2147483647 w 208"/>
                <a:gd name="T5" fmla="*/ 2147483647 h 277"/>
                <a:gd name="T6" fmla="*/ 2147483647 w 208"/>
                <a:gd name="T7" fmla="*/ 2147483647 h 277"/>
                <a:gd name="T8" fmla="*/ 0 w 208"/>
                <a:gd name="T9" fmla="*/ 2147483647 h 277"/>
                <a:gd name="T10" fmla="*/ 0 w 208"/>
                <a:gd name="T11" fmla="*/ 2147483647 h 277"/>
                <a:gd name="T12" fmla="*/ 2147483647 w 208"/>
                <a:gd name="T13" fmla="*/ 2147483647 h 277"/>
                <a:gd name="T14" fmla="*/ 2147483647 w 208"/>
                <a:gd name="T15" fmla="*/ 2147483647 h 277"/>
                <a:gd name="T16" fmla="*/ 2147483647 w 208"/>
                <a:gd name="T17" fmla="*/ 2147483647 h 277"/>
                <a:gd name="T18" fmla="*/ 2147483647 w 208"/>
                <a:gd name="T19" fmla="*/ 2147483647 h 277"/>
                <a:gd name="T20" fmla="*/ 2147483647 w 208"/>
                <a:gd name="T21" fmla="*/ 2147483647 h 277"/>
                <a:gd name="T22" fmla="*/ 2147483647 w 208"/>
                <a:gd name="T23" fmla="*/ 0 h 277"/>
                <a:gd name="T24" fmla="*/ 2147483647 w 208"/>
                <a:gd name="T25" fmla="*/ 0 h 277"/>
                <a:gd name="T26" fmla="*/ 0 w 208"/>
                <a:gd name="T27" fmla="*/ 0 h 277"/>
                <a:gd name="T28" fmla="*/ 0 w 208"/>
                <a:gd name="T29" fmla="*/ 2147483647 h 277"/>
                <a:gd name="T30" fmla="*/ 2147483647 w 208"/>
                <a:gd name="T31" fmla="*/ 2147483647 h 277"/>
                <a:gd name="T32" fmla="*/ 2147483647 w 208"/>
                <a:gd name="T33" fmla="*/ 2147483647 h 277"/>
                <a:gd name="T34" fmla="*/ 2147483647 w 208"/>
                <a:gd name="T35" fmla="*/ 2147483647 h 277"/>
                <a:gd name="T36" fmla="*/ 2147483647 w 208"/>
                <a:gd name="T37" fmla="*/ 2147483647 h 277"/>
                <a:gd name="T38" fmla="*/ 2147483647 w 208"/>
                <a:gd name="T39" fmla="*/ 2147483647 h 277"/>
                <a:gd name="T40" fmla="*/ 2147483647 w 208"/>
                <a:gd name="T41" fmla="*/ 2147483647 h 277"/>
                <a:gd name="T42" fmla="*/ 2147483647 w 208"/>
                <a:gd name="T43" fmla="*/ 2147483647 h 277"/>
                <a:gd name="T44" fmla="*/ 2147483647 w 208"/>
                <a:gd name="T45" fmla="*/ 2147483647 h 277"/>
                <a:gd name="T46" fmla="*/ 2147483647 w 208"/>
                <a:gd name="T47" fmla="*/ 2147483647 h 277"/>
                <a:gd name="T48" fmla="*/ 2147483647 w 208"/>
                <a:gd name="T49" fmla="*/ 2147483647 h 277"/>
                <a:gd name="T50" fmla="*/ 2147483647 w 208"/>
                <a:gd name="T51" fmla="*/ 0 h 2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70" name="Freeform 254"/>
            <p:cNvSpPr>
              <a:spLocks noEditPoints="1" noChangeArrowheads="1"/>
            </p:cNvSpPr>
            <p:nvPr/>
          </p:nvSpPr>
          <p:spPr bwMode="auto">
            <a:xfrm>
              <a:off x="836326" y="738986"/>
              <a:ext cx="445974" cy="594964"/>
            </a:xfrm>
            <a:custGeom>
              <a:avLst/>
              <a:gdLst>
                <a:gd name="T0" fmla="*/ 2147483647 w 190"/>
                <a:gd name="T1" fmla="*/ 2147483647 h 253"/>
                <a:gd name="T2" fmla="*/ 2147483647 w 190"/>
                <a:gd name="T3" fmla="*/ 2147483647 h 253"/>
                <a:gd name="T4" fmla="*/ 2147483647 w 190"/>
                <a:gd name="T5" fmla="*/ 2147483647 h 253"/>
                <a:gd name="T6" fmla="*/ 2147483647 w 190"/>
                <a:gd name="T7" fmla="*/ 2147483647 h 253"/>
                <a:gd name="T8" fmla="*/ 2147483647 w 190"/>
                <a:gd name="T9" fmla="*/ 2147483647 h 253"/>
                <a:gd name="T10" fmla="*/ 2147483647 w 190"/>
                <a:gd name="T11" fmla="*/ 0 h 253"/>
                <a:gd name="T12" fmla="*/ 0 w 190"/>
                <a:gd name="T13" fmla="*/ 0 h 253"/>
                <a:gd name="T14" fmla="*/ 0 w 190"/>
                <a:gd name="T15" fmla="*/ 2147483647 h 253"/>
                <a:gd name="T16" fmla="*/ 2147483647 w 190"/>
                <a:gd name="T17" fmla="*/ 2147483647 h 253"/>
                <a:gd name="T18" fmla="*/ 2147483647 w 190"/>
                <a:gd name="T19" fmla="*/ 2147483647 h 253"/>
                <a:gd name="T20" fmla="*/ 2147483647 w 190"/>
                <a:gd name="T21" fmla="*/ 2147483647 h 253"/>
                <a:gd name="T22" fmla="*/ 2147483647 w 190"/>
                <a:gd name="T23" fmla="*/ 2147483647 h 253"/>
                <a:gd name="T24" fmla="*/ 2147483647 w 190"/>
                <a:gd name="T25" fmla="*/ 2147483647 h 253"/>
                <a:gd name="T26" fmla="*/ 2147483647 w 190"/>
                <a:gd name="T27" fmla="*/ 2147483647 h 253"/>
                <a:gd name="T28" fmla="*/ 2147483647 w 190"/>
                <a:gd name="T29" fmla="*/ 2147483647 h 253"/>
                <a:gd name="T30" fmla="*/ 2147483647 w 190"/>
                <a:gd name="T31" fmla="*/ 0 h 2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71" name="Oval 255"/>
            <p:cNvSpPr>
              <a:spLocks noChangeArrowheads="1"/>
            </p:cNvSpPr>
            <p:nvPr/>
          </p:nvSpPr>
          <p:spPr bwMode="auto"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72" name="Freeform 256"/>
            <p:cNvSpPr>
              <a:spLocks noChangeArrowheads="1"/>
            </p:cNvSpPr>
            <p:nvPr/>
          </p:nvSpPr>
          <p:spPr bwMode="auto">
            <a:xfrm>
              <a:off x="1117420" y="1213766"/>
              <a:ext cx="206598" cy="27812"/>
            </a:xfrm>
            <a:custGeom>
              <a:avLst/>
              <a:gdLst>
                <a:gd name="T0" fmla="*/ 2147483647 w 208"/>
                <a:gd name="T1" fmla="*/ 0 h 28"/>
                <a:gd name="T2" fmla="*/ 2147483647 w 208"/>
                <a:gd name="T3" fmla="*/ 0 h 28"/>
                <a:gd name="T4" fmla="*/ 2147483647 w 208"/>
                <a:gd name="T5" fmla="*/ 0 h 28"/>
                <a:gd name="T6" fmla="*/ 0 w 208"/>
                <a:gd name="T7" fmla="*/ 0 h 28"/>
                <a:gd name="T8" fmla="*/ 0 w 208"/>
                <a:gd name="T9" fmla="*/ 2147483647 h 28"/>
                <a:gd name="T10" fmla="*/ 2147483647 w 208"/>
                <a:gd name="T11" fmla="*/ 2147483647 h 28"/>
                <a:gd name="T12" fmla="*/ 2147483647 w 208"/>
                <a:gd name="T13" fmla="*/ 2147483647 h 28"/>
                <a:gd name="T14" fmla="*/ 2147483647 w 208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73" name="Freeform 257"/>
            <p:cNvSpPr>
              <a:spLocks noChangeArrowheads="1"/>
            </p:cNvSpPr>
            <p:nvPr/>
          </p:nvSpPr>
          <p:spPr bwMode="auto">
            <a:xfrm>
              <a:off x="1117420" y="1213766"/>
              <a:ext cx="206598" cy="27812"/>
            </a:xfrm>
            <a:custGeom>
              <a:avLst/>
              <a:gdLst>
                <a:gd name="T0" fmla="*/ 2147483647 w 208"/>
                <a:gd name="T1" fmla="*/ 0 h 28"/>
                <a:gd name="T2" fmla="*/ 2147483647 w 208"/>
                <a:gd name="T3" fmla="*/ 0 h 28"/>
                <a:gd name="T4" fmla="*/ 2147483647 w 208"/>
                <a:gd name="T5" fmla="*/ 0 h 28"/>
                <a:gd name="T6" fmla="*/ 0 w 208"/>
                <a:gd name="T7" fmla="*/ 0 h 28"/>
                <a:gd name="T8" fmla="*/ 0 w 208"/>
                <a:gd name="T9" fmla="*/ 2147483647 h 28"/>
                <a:gd name="T10" fmla="*/ 2147483647 w 208"/>
                <a:gd name="T11" fmla="*/ 2147483647 h 28"/>
                <a:gd name="T12" fmla="*/ 2147483647 w 208"/>
                <a:gd name="T13" fmla="*/ 2147483647 h 28"/>
                <a:gd name="T14" fmla="*/ 2147483647 w 208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74" name="Freeform 258"/>
            <p:cNvSpPr>
              <a:spLocks noChangeArrowheads="1"/>
            </p:cNvSpPr>
            <p:nvPr/>
          </p:nvSpPr>
          <p:spPr bwMode="auto">
            <a:xfrm>
              <a:off x="836326" y="573112"/>
              <a:ext cx="258248" cy="20859"/>
            </a:xfrm>
            <a:custGeom>
              <a:avLst/>
              <a:gdLst>
                <a:gd name="T0" fmla="*/ 2147483647 w 110"/>
                <a:gd name="T1" fmla="*/ 0 h 9"/>
                <a:gd name="T2" fmla="*/ 2147483647 w 110"/>
                <a:gd name="T3" fmla="*/ 0 h 9"/>
                <a:gd name="T4" fmla="*/ 0 w 110"/>
                <a:gd name="T5" fmla="*/ 2147483647 h 9"/>
                <a:gd name="T6" fmla="*/ 0 w 110"/>
                <a:gd name="T7" fmla="*/ 2147483647 h 9"/>
                <a:gd name="T8" fmla="*/ 2147483647 w 110"/>
                <a:gd name="T9" fmla="*/ 2147483647 h 9"/>
                <a:gd name="T10" fmla="*/ 2147483647 w 110"/>
                <a:gd name="T11" fmla="*/ 2147483647 h 9"/>
                <a:gd name="T12" fmla="*/ 2147483647 w 110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75" name="Freeform 259"/>
            <p:cNvSpPr>
              <a:spLocks noEditPoints="1" noChangeArrowheads="1"/>
            </p:cNvSpPr>
            <p:nvPr/>
          </p:nvSpPr>
          <p:spPr bwMode="auto">
            <a:xfrm>
              <a:off x="876057" y="0"/>
              <a:ext cx="671445" cy="659526"/>
            </a:xfrm>
            <a:custGeom>
              <a:avLst/>
              <a:gdLst>
                <a:gd name="T0" fmla="*/ 2147483647 w 286"/>
                <a:gd name="T1" fmla="*/ 0 h 281"/>
                <a:gd name="T2" fmla="*/ 0 w 286"/>
                <a:gd name="T3" fmla="*/ 2147483647 h 281"/>
                <a:gd name="T4" fmla="*/ 2147483647 w 286"/>
                <a:gd name="T5" fmla="*/ 2147483647 h 281"/>
                <a:gd name="T6" fmla="*/ 2147483647 w 286"/>
                <a:gd name="T7" fmla="*/ 2147483647 h 281"/>
                <a:gd name="T8" fmla="*/ 2147483647 w 286"/>
                <a:gd name="T9" fmla="*/ 0 h 281"/>
                <a:gd name="T10" fmla="*/ 2147483647 w 286"/>
                <a:gd name="T11" fmla="*/ 2147483647 h 281"/>
                <a:gd name="T12" fmla="*/ 2147483647 w 286"/>
                <a:gd name="T13" fmla="*/ 2147483647 h 281"/>
                <a:gd name="T14" fmla="*/ 2147483647 w 286"/>
                <a:gd name="T15" fmla="*/ 2147483647 h 281"/>
                <a:gd name="T16" fmla="*/ 2147483647 w 286"/>
                <a:gd name="T17" fmla="*/ 2147483647 h 281"/>
                <a:gd name="T18" fmla="*/ 2147483647 w 286"/>
                <a:gd name="T19" fmla="*/ 2147483647 h 281"/>
                <a:gd name="T20" fmla="*/ 2147483647 w 286"/>
                <a:gd name="T21" fmla="*/ 2147483647 h 281"/>
                <a:gd name="T22" fmla="*/ 2147483647 w 286"/>
                <a:gd name="T23" fmla="*/ 2147483647 h 281"/>
                <a:gd name="T24" fmla="*/ 2147483647 w 286"/>
                <a:gd name="T25" fmla="*/ 2147483647 h 281"/>
                <a:gd name="T26" fmla="*/ 2147483647 w 286"/>
                <a:gd name="T27" fmla="*/ 2147483647 h 281"/>
                <a:gd name="T28" fmla="*/ 2147483647 w 286"/>
                <a:gd name="T29" fmla="*/ 2147483647 h 281"/>
                <a:gd name="T30" fmla="*/ 2147483647 w 286"/>
                <a:gd name="T31" fmla="*/ 2147483647 h 281"/>
                <a:gd name="T32" fmla="*/ 2147483647 w 286"/>
                <a:gd name="T33" fmla="*/ 2147483647 h 281"/>
                <a:gd name="T34" fmla="*/ 2147483647 w 286"/>
                <a:gd name="T35" fmla="*/ 2147483647 h 281"/>
                <a:gd name="T36" fmla="*/ 2147483647 w 286"/>
                <a:gd name="T37" fmla="*/ 2147483647 h 281"/>
                <a:gd name="T38" fmla="*/ 2147483647 w 286"/>
                <a:gd name="T39" fmla="*/ 2147483647 h 281"/>
                <a:gd name="T40" fmla="*/ 2147483647 w 286"/>
                <a:gd name="T41" fmla="*/ 2147483647 h 281"/>
                <a:gd name="T42" fmla="*/ 2147483647 w 286"/>
                <a:gd name="T43" fmla="*/ 2147483647 h 281"/>
                <a:gd name="T44" fmla="*/ 2147483647 w 286"/>
                <a:gd name="T45" fmla="*/ 2147483647 h 281"/>
                <a:gd name="T46" fmla="*/ 2147483647 w 286"/>
                <a:gd name="T47" fmla="*/ 2147483647 h 281"/>
                <a:gd name="T48" fmla="*/ 2147483647 w 286"/>
                <a:gd name="T49" fmla="*/ 2147483647 h 281"/>
                <a:gd name="T50" fmla="*/ 2147483647 w 286"/>
                <a:gd name="T51" fmla="*/ 2147483647 h 281"/>
                <a:gd name="T52" fmla="*/ 2147483647 w 286"/>
                <a:gd name="T53" fmla="*/ 2147483647 h 281"/>
                <a:gd name="T54" fmla="*/ 2147483647 w 286"/>
                <a:gd name="T55" fmla="*/ 2147483647 h 281"/>
                <a:gd name="T56" fmla="*/ 2147483647 w 286"/>
                <a:gd name="T57" fmla="*/ 2147483647 h 281"/>
                <a:gd name="T58" fmla="*/ 2147483647 w 286"/>
                <a:gd name="T59" fmla="*/ 2147483647 h 281"/>
                <a:gd name="T60" fmla="*/ 2147483647 w 286"/>
                <a:gd name="T61" fmla="*/ 2147483647 h 281"/>
                <a:gd name="T62" fmla="*/ 2147483647 w 286"/>
                <a:gd name="T63" fmla="*/ 2147483647 h 281"/>
                <a:gd name="T64" fmla="*/ 2147483647 w 286"/>
                <a:gd name="T65" fmla="*/ 2147483647 h 281"/>
                <a:gd name="T66" fmla="*/ 2147483647 w 286"/>
                <a:gd name="T67" fmla="*/ 2147483647 h 281"/>
                <a:gd name="T68" fmla="*/ 2147483647 w 286"/>
                <a:gd name="T69" fmla="*/ 2147483647 h 281"/>
                <a:gd name="T70" fmla="*/ 2147483647 w 286"/>
                <a:gd name="T71" fmla="*/ 2147483647 h 281"/>
                <a:gd name="T72" fmla="*/ 2147483647 w 286"/>
                <a:gd name="T73" fmla="*/ 2147483647 h 281"/>
                <a:gd name="T74" fmla="*/ 2147483647 w 286"/>
                <a:gd name="T75" fmla="*/ 2147483647 h 281"/>
                <a:gd name="T76" fmla="*/ 2147483647 w 286"/>
                <a:gd name="T77" fmla="*/ 2147483647 h 281"/>
                <a:gd name="T78" fmla="*/ 2147483647 w 286"/>
                <a:gd name="T79" fmla="*/ 2147483647 h 281"/>
                <a:gd name="T80" fmla="*/ 2147483647 w 286"/>
                <a:gd name="T81" fmla="*/ 2147483647 h 2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76" name="Oval 260"/>
            <p:cNvSpPr>
              <a:spLocks noChangeArrowheads="1"/>
            </p:cNvSpPr>
            <p:nvPr/>
          </p:nvSpPr>
          <p:spPr bwMode="auto"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22105"/>
              </p:ext>
            </p:extLst>
          </p:nvPr>
        </p:nvGraphicFramePr>
        <p:xfrm>
          <a:off x="1772650" y="1786763"/>
          <a:ext cx="63246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文件" r:id="rId3" imgW="7124364" imgH="2188567" progId="Word.Document.12">
                  <p:embed/>
                </p:oleObj>
              </mc:Choice>
              <mc:Fallback>
                <p:oleObj name="文件" r:id="rId3" imgW="7124364" imgH="21885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2650" y="1786763"/>
                        <a:ext cx="6324600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062397896"/>
              </p:ext>
            </p:extLst>
          </p:nvPr>
        </p:nvGraphicFramePr>
        <p:xfrm>
          <a:off x="1907704" y="5506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6012160" y="3102730"/>
            <a:ext cx="1310754" cy="1511939"/>
            <a:chOff x="6012160" y="3102730"/>
            <a:chExt cx="1310754" cy="1511939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12160" y="3102730"/>
              <a:ext cx="1310754" cy="1511939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6133062" y="3424654"/>
              <a:ext cx="10201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/>
                <a:t>燈光師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2483768" y="1826700"/>
            <a:ext cx="1310754" cy="1511939"/>
            <a:chOff x="2483768" y="1826700"/>
            <a:chExt cx="1310754" cy="151193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83768" y="1826700"/>
              <a:ext cx="1310754" cy="151193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2663339" y="2148623"/>
              <a:ext cx="9516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髮型師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799692" y="3102731"/>
            <a:ext cx="1310754" cy="1511939"/>
            <a:chOff x="1799692" y="3102731"/>
            <a:chExt cx="1310754" cy="151193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99692" y="3102731"/>
              <a:ext cx="1310754" cy="1511939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1907704" y="3424654"/>
              <a:ext cx="10947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/>
                <a:t>收音師</a:t>
              </a:r>
            </a:p>
          </p:txBody>
        </p:sp>
      </p:grpSp>
      <p:grpSp>
        <p:nvGrpSpPr>
          <p:cNvPr id="13" name="组合 1"/>
          <p:cNvGrpSpPr>
            <a:grpSpLocks/>
          </p:cNvGrpSpPr>
          <p:nvPr/>
        </p:nvGrpSpPr>
        <p:grpSpPr bwMode="auto">
          <a:xfrm rot="225983">
            <a:off x="7913538" y="3679056"/>
            <a:ext cx="861123" cy="1015447"/>
            <a:chOff x="0" y="0"/>
            <a:chExt cx="903869" cy="1108480"/>
          </a:xfrm>
        </p:grpSpPr>
        <p:sp>
          <p:nvSpPr>
            <p:cNvPr id="14" name="Freeform 81"/>
            <p:cNvSpPr>
              <a:spLocks noEditPoints="1" noChangeArrowheads="1"/>
            </p:cNvSpPr>
            <p:nvPr/>
          </p:nvSpPr>
          <p:spPr bwMode="auto">
            <a:xfrm>
              <a:off x="11920" y="0"/>
              <a:ext cx="891949" cy="1098547"/>
            </a:xfrm>
            <a:custGeom>
              <a:avLst/>
              <a:gdLst>
                <a:gd name="T0" fmla="*/ 2147483647 w 380"/>
                <a:gd name="T1" fmla="*/ 2147483647 h 468"/>
                <a:gd name="T2" fmla="*/ 2147483647 w 380"/>
                <a:gd name="T3" fmla="*/ 2147483647 h 468"/>
                <a:gd name="T4" fmla="*/ 2147483647 w 380"/>
                <a:gd name="T5" fmla="*/ 2147483647 h 468"/>
                <a:gd name="T6" fmla="*/ 2147483647 w 380"/>
                <a:gd name="T7" fmla="*/ 2147483647 h 468"/>
                <a:gd name="T8" fmla="*/ 2147483647 w 380"/>
                <a:gd name="T9" fmla="*/ 2147483647 h 468"/>
                <a:gd name="T10" fmla="*/ 2147483647 w 380"/>
                <a:gd name="T11" fmla="*/ 2147483647 h 468"/>
                <a:gd name="T12" fmla="*/ 2147483647 w 380"/>
                <a:gd name="T13" fmla="*/ 2147483647 h 468"/>
                <a:gd name="T14" fmla="*/ 2147483647 w 380"/>
                <a:gd name="T15" fmla="*/ 2147483647 h 468"/>
                <a:gd name="T16" fmla="*/ 2147483647 w 380"/>
                <a:gd name="T17" fmla="*/ 2147483647 h 468"/>
                <a:gd name="T18" fmla="*/ 2147483647 w 380"/>
                <a:gd name="T19" fmla="*/ 2147483647 h 468"/>
                <a:gd name="T20" fmla="*/ 2147483647 w 380"/>
                <a:gd name="T21" fmla="*/ 2147483647 h 468"/>
                <a:gd name="T22" fmla="*/ 2147483647 w 380"/>
                <a:gd name="T23" fmla="*/ 2147483647 h 468"/>
                <a:gd name="T24" fmla="*/ 2147483647 w 380"/>
                <a:gd name="T25" fmla="*/ 2147483647 h 468"/>
                <a:gd name="T26" fmla="*/ 2147483647 w 380"/>
                <a:gd name="T27" fmla="*/ 2147483647 h 468"/>
                <a:gd name="T28" fmla="*/ 2147483647 w 380"/>
                <a:gd name="T29" fmla="*/ 2147483647 h 468"/>
                <a:gd name="T30" fmla="*/ 2147483647 w 380"/>
                <a:gd name="T31" fmla="*/ 2147483647 h 468"/>
                <a:gd name="T32" fmla="*/ 2147483647 w 380"/>
                <a:gd name="T33" fmla="*/ 2147483647 h 468"/>
                <a:gd name="T34" fmla="*/ 2147483647 w 380"/>
                <a:gd name="T35" fmla="*/ 2147483647 h 468"/>
                <a:gd name="T36" fmla="*/ 2147483647 w 380"/>
                <a:gd name="T37" fmla="*/ 2147483647 h 468"/>
                <a:gd name="T38" fmla="*/ 2147483647 w 380"/>
                <a:gd name="T39" fmla="*/ 2147483647 h 468"/>
                <a:gd name="T40" fmla="*/ 0 w 380"/>
                <a:gd name="T41" fmla="*/ 2147483647 h 468"/>
                <a:gd name="T42" fmla="*/ 2147483647 w 380"/>
                <a:gd name="T43" fmla="*/ 2147483647 h 468"/>
                <a:gd name="T44" fmla="*/ 2147483647 w 380"/>
                <a:gd name="T45" fmla="*/ 2147483647 h 468"/>
                <a:gd name="T46" fmla="*/ 2147483647 w 380"/>
                <a:gd name="T47" fmla="*/ 2147483647 h 468"/>
                <a:gd name="T48" fmla="*/ 2147483647 w 380"/>
                <a:gd name="T49" fmla="*/ 2147483647 h 468"/>
                <a:gd name="T50" fmla="*/ 2147483647 w 380"/>
                <a:gd name="T51" fmla="*/ 2147483647 h 468"/>
                <a:gd name="T52" fmla="*/ 2147483647 w 380"/>
                <a:gd name="T53" fmla="*/ 2147483647 h 468"/>
                <a:gd name="T54" fmla="*/ 2147483647 w 380"/>
                <a:gd name="T55" fmla="*/ 2147483647 h 468"/>
                <a:gd name="T56" fmla="*/ 2147483647 w 380"/>
                <a:gd name="T57" fmla="*/ 2147483647 h 468"/>
                <a:gd name="T58" fmla="*/ 2147483647 w 380"/>
                <a:gd name="T59" fmla="*/ 2147483647 h 468"/>
                <a:gd name="T60" fmla="*/ 2147483647 w 380"/>
                <a:gd name="T61" fmla="*/ 2147483647 h 468"/>
                <a:gd name="T62" fmla="*/ 2147483647 w 380"/>
                <a:gd name="T63" fmla="*/ 2147483647 h 468"/>
                <a:gd name="T64" fmla="*/ 2147483647 w 380"/>
                <a:gd name="T65" fmla="*/ 2147483647 h 468"/>
                <a:gd name="T66" fmla="*/ 2147483647 w 380"/>
                <a:gd name="T67" fmla="*/ 2147483647 h 468"/>
                <a:gd name="T68" fmla="*/ 2147483647 w 380"/>
                <a:gd name="T69" fmla="*/ 2147483647 h 468"/>
                <a:gd name="T70" fmla="*/ 2147483647 w 380"/>
                <a:gd name="T71" fmla="*/ 2147483647 h 468"/>
                <a:gd name="T72" fmla="*/ 2147483647 w 380"/>
                <a:gd name="T73" fmla="*/ 2147483647 h 468"/>
                <a:gd name="T74" fmla="*/ 2147483647 w 380"/>
                <a:gd name="T75" fmla="*/ 2147483647 h 4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0" h="468">
                  <a:moveTo>
                    <a:pt x="368" y="126"/>
                  </a:moveTo>
                  <a:cubicBezTo>
                    <a:pt x="372" y="125"/>
                    <a:pt x="375" y="124"/>
                    <a:pt x="377" y="122"/>
                  </a:cubicBezTo>
                  <a:cubicBezTo>
                    <a:pt x="379" y="119"/>
                    <a:pt x="380" y="116"/>
                    <a:pt x="378" y="114"/>
                  </a:cubicBezTo>
                  <a:cubicBezTo>
                    <a:pt x="376" y="111"/>
                    <a:pt x="372" y="108"/>
                    <a:pt x="367" y="107"/>
                  </a:cubicBezTo>
                  <a:cubicBezTo>
                    <a:pt x="370" y="100"/>
                    <a:pt x="369" y="93"/>
                    <a:pt x="362" y="88"/>
                  </a:cubicBezTo>
                  <a:cubicBezTo>
                    <a:pt x="361" y="87"/>
                    <a:pt x="359" y="86"/>
                    <a:pt x="357" y="85"/>
                  </a:cubicBezTo>
                  <a:cubicBezTo>
                    <a:pt x="347" y="80"/>
                    <a:pt x="333" y="81"/>
                    <a:pt x="323" y="87"/>
                  </a:cubicBezTo>
                  <a:cubicBezTo>
                    <a:pt x="319" y="90"/>
                    <a:pt x="316" y="93"/>
                    <a:pt x="314" y="96"/>
                  </a:cubicBezTo>
                  <a:cubicBezTo>
                    <a:pt x="313" y="96"/>
                    <a:pt x="312" y="96"/>
                    <a:pt x="310" y="95"/>
                  </a:cubicBezTo>
                  <a:cubicBezTo>
                    <a:pt x="309" y="95"/>
                    <a:pt x="309" y="95"/>
                    <a:pt x="309" y="95"/>
                  </a:cubicBezTo>
                  <a:cubicBezTo>
                    <a:pt x="312" y="90"/>
                    <a:pt x="312" y="86"/>
                    <a:pt x="309" y="81"/>
                  </a:cubicBezTo>
                  <a:cubicBezTo>
                    <a:pt x="307" y="76"/>
                    <a:pt x="302" y="72"/>
                    <a:pt x="295" y="69"/>
                  </a:cubicBezTo>
                  <a:cubicBezTo>
                    <a:pt x="290" y="67"/>
                    <a:pt x="285" y="66"/>
                    <a:pt x="279" y="65"/>
                  </a:cubicBezTo>
                  <a:cubicBezTo>
                    <a:pt x="289" y="49"/>
                    <a:pt x="286" y="31"/>
                    <a:pt x="270" y="18"/>
                  </a:cubicBezTo>
                  <a:cubicBezTo>
                    <a:pt x="267" y="16"/>
                    <a:pt x="263" y="13"/>
                    <a:pt x="259" y="11"/>
                  </a:cubicBezTo>
                  <a:cubicBezTo>
                    <a:pt x="235" y="0"/>
                    <a:pt x="201" y="3"/>
                    <a:pt x="177" y="17"/>
                  </a:cubicBezTo>
                  <a:cubicBezTo>
                    <a:pt x="166" y="24"/>
                    <a:pt x="158" y="32"/>
                    <a:pt x="155" y="41"/>
                  </a:cubicBezTo>
                  <a:cubicBezTo>
                    <a:pt x="150" y="40"/>
                    <a:pt x="146" y="38"/>
                    <a:pt x="142" y="37"/>
                  </a:cubicBezTo>
                  <a:cubicBezTo>
                    <a:pt x="100" y="26"/>
                    <a:pt x="62" y="34"/>
                    <a:pt x="56" y="56"/>
                  </a:cubicBezTo>
                  <a:cubicBezTo>
                    <a:pt x="53" y="67"/>
                    <a:pt x="60" y="80"/>
                    <a:pt x="72" y="91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219" y="468"/>
                    <a:pt x="219" y="468"/>
                    <a:pt x="219" y="468"/>
                  </a:cubicBezTo>
                  <a:cubicBezTo>
                    <a:pt x="334" y="152"/>
                    <a:pt x="334" y="152"/>
                    <a:pt x="334" y="152"/>
                  </a:cubicBezTo>
                  <a:cubicBezTo>
                    <a:pt x="322" y="148"/>
                    <a:pt x="322" y="148"/>
                    <a:pt x="322" y="148"/>
                  </a:cubicBezTo>
                  <a:cubicBezTo>
                    <a:pt x="327" y="148"/>
                    <a:pt x="332" y="147"/>
                    <a:pt x="336" y="145"/>
                  </a:cubicBezTo>
                  <a:cubicBezTo>
                    <a:pt x="337" y="146"/>
                    <a:pt x="338" y="146"/>
                    <a:pt x="339" y="146"/>
                  </a:cubicBezTo>
                  <a:cubicBezTo>
                    <a:pt x="347" y="148"/>
                    <a:pt x="355" y="149"/>
                    <a:pt x="362" y="148"/>
                  </a:cubicBezTo>
                  <a:cubicBezTo>
                    <a:pt x="369" y="147"/>
                    <a:pt x="373" y="144"/>
                    <a:pt x="374" y="139"/>
                  </a:cubicBezTo>
                  <a:cubicBezTo>
                    <a:pt x="375" y="135"/>
                    <a:pt x="373" y="131"/>
                    <a:pt x="368" y="126"/>
                  </a:cubicBezTo>
                  <a:moveTo>
                    <a:pt x="276" y="109"/>
                  </a:moveTo>
                  <a:cubicBezTo>
                    <a:pt x="277" y="109"/>
                    <a:pt x="277" y="109"/>
                    <a:pt x="277" y="109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6" y="109"/>
                    <a:pt x="276" y="109"/>
                    <a:pt x="276" y="109"/>
                  </a:cubicBezTo>
                  <a:moveTo>
                    <a:pt x="300" y="142"/>
                  </a:move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1" y="142"/>
                    <a:pt x="302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0" y="142"/>
                    <a:pt x="300" y="142"/>
                    <a:pt x="300" y="142"/>
                  </a:cubicBezTo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Freeform 82"/>
            <p:cNvSpPr>
              <a:spLocks noChangeArrowheads="1"/>
            </p:cNvSpPr>
            <p:nvPr/>
          </p:nvSpPr>
          <p:spPr bwMode="auto">
            <a:xfrm>
              <a:off x="6953" y="180773"/>
              <a:ext cx="793616" cy="917774"/>
            </a:xfrm>
            <a:custGeom>
              <a:avLst/>
              <a:gdLst>
                <a:gd name="T0" fmla="*/ 2147483647 w 799"/>
                <a:gd name="T1" fmla="*/ 2147483647 h 924"/>
                <a:gd name="T2" fmla="*/ 0 w 799"/>
                <a:gd name="T3" fmla="*/ 2147483647 h 924"/>
                <a:gd name="T4" fmla="*/ 2147483647 w 799"/>
                <a:gd name="T5" fmla="*/ 0 h 924"/>
                <a:gd name="T6" fmla="*/ 2147483647 w 799"/>
                <a:gd name="T7" fmla="*/ 2147483647 h 924"/>
                <a:gd name="T8" fmla="*/ 2147483647 w 799"/>
                <a:gd name="T9" fmla="*/ 2147483647 h 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9" h="924">
                  <a:moveTo>
                    <a:pt x="504" y="924"/>
                  </a:moveTo>
                  <a:lnTo>
                    <a:pt x="0" y="778"/>
                  </a:lnTo>
                  <a:lnTo>
                    <a:pt x="215" y="0"/>
                  </a:lnTo>
                  <a:lnTo>
                    <a:pt x="799" y="170"/>
                  </a:lnTo>
                  <a:lnTo>
                    <a:pt x="504" y="9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Freeform 83"/>
            <p:cNvSpPr>
              <a:spLocks noChangeArrowheads="1"/>
            </p:cNvSpPr>
            <p:nvPr/>
          </p:nvSpPr>
          <p:spPr bwMode="auto">
            <a:xfrm>
              <a:off x="6953" y="180773"/>
              <a:ext cx="793616" cy="917774"/>
            </a:xfrm>
            <a:custGeom>
              <a:avLst/>
              <a:gdLst>
                <a:gd name="T0" fmla="*/ 2147483647 w 799"/>
                <a:gd name="T1" fmla="*/ 2147483647 h 924"/>
                <a:gd name="T2" fmla="*/ 0 w 799"/>
                <a:gd name="T3" fmla="*/ 2147483647 h 924"/>
                <a:gd name="T4" fmla="*/ 2147483647 w 799"/>
                <a:gd name="T5" fmla="*/ 0 h 924"/>
                <a:gd name="T6" fmla="*/ 2147483647 w 799"/>
                <a:gd name="T7" fmla="*/ 2147483647 h 924"/>
                <a:gd name="T8" fmla="*/ 2147483647 w 799"/>
                <a:gd name="T9" fmla="*/ 2147483647 h 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9" h="924">
                  <a:moveTo>
                    <a:pt x="504" y="924"/>
                  </a:moveTo>
                  <a:lnTo>
                    <a:pt x="0" y="778"/>
                  </a:lnTo>
                  <a:lnTo>
                    <a:pt x="215" y="0"/>
                  </a:lnTo>
                  <a:lnTo>
                    <a:pt x="799" y="170"/>
                  </a:lnTo>
                  <a:lnTo>
                    <a:pt x="504" y="9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Freeform 84">
              <a:hlinkClick r:id="rId9" action="ppaction://hlinksldjump"/>
            </p:cNvPr>
            <p:cNvSpPr>
              <a:spLocks noEditPoints="1" noChangeArrowheads="1"/>
            </p:cNvSpPr>
            <p:nvPr/>
          </p:nvSpPr>
          <p:spPr bwMode="auto">
            <a:xfrm>
              <a:off x="0" y="129124"/>
              <a:ext cx="894929" cy="979356"/>
            </a:xfrm>
            <a:custGeom>
              <a:avLst/>
              <a:gdLst>
                <a:gd name="T0" fmla="*/ 2147483647 w 901"/>
                <a:gd name="T1" fmla="*/ 2147483647 h 986"/>
                <a:gd name="T2" fmla="*/ 2147483647 w 901"/>
                <a:gd name="T3" fmla="*/ 2147483647 h 986"/>
                <a:gd name="T4" fmla="*/ 2147483647 w 901"/>
                <a:gd name="T5" fmla="*/ 2147483647 h 986"/>
                <a:gd name="T6" fmla="*/ 2147483647 w 901"/>
                <a:gd name="T7" fmla="*/ 0 h 986"/>
                <a:gd name="T8" fmla="*/ 2147483647 w 901"/>
                <a:gd name="T9" fmla="*/ 2147483647 h 986"/>
                <a:gd name="T10" fmla="*/ 2147483647 w 901"/>
                <a:gd name="T11" fmla="*/ 2147483647 h 986"/>
                <a:gd name="T12" fmla="*/ 0 w 901"/>
                <a:gd name="T13" fmla="*/ 2147483647 h 986"/>
                <a:gd name="T14" fmla="*/ 2147483647 w 901"/>
                <a:gd name="T15" fmla="*/ 2147483647 h 986"/>
                <a:gd name="T16" fmla="*/ 2147483647 w 901"/>
                <a:gd name="T17" fmla="*/ 2147483647 h 986"/>
                <a:gd name="T18" fmla="*/ 2147483647 w 901"/>
                <a:gd name="T19" fmla="*/ 2147483647 h 986"/>
                <a:gd name="T20" fmla="*/ 2147483647 w 901"/>
                <a:gd name="T21" fmla="*/ 2147483647 h 986"/>
                <a:gd name="T22" fmla="*/ 2147483647 w 901"/>
                <a:gd name="T23" fmla="*/ 2147483647 h 986"/>
                <a:gd name="T24" fmla="*/ 2147483647 w 901"/>
                <a:gd name="T25" fmla="*/ 2147483647 h 986"/>
                <a:gd name="T26" fmla="*/ 2147483647 w 901"/>
                <a:gd name="T27" fmla="*/ 2147483647 h 986"/>
                <a:gd name="T28" fmla="*/ 2147483647 w 901"/>
                <a:gd name="T29" fmla="*/ 2147483647 h 986"/>
                <a:gd name="T30" fmla="*/ 2147483647 w 901"/>
                <a:gd name="T31" fmla="*/ 2147483647 h 986"/>
                <a:gd name="T32" fmla="*/ 2147483647 w 901"/>
                <a:gd name="T33" fmla="*/ 2147483647 h 986"/>
                <a:gd name="T34" fmla="*/ 2147483647 w 901"/>
                <a:gd name="T35" fmla="*/ 2147483647 h 986"/>
                <a:gd name="T36" fmla="*/ 2147483647 w 901"/>
                <a:gd name="T37" fmla="*/ 2147483647 h 986"/>
                <a:gd name="T38" fmla="*/ 2147483647 w 901"/>
                <a:gd name="T39" fmla="*/ 2147483647 h 986"/>
                <a:gd name="T40" fmla="*/ 2147483647 w 901"/>
                <a:gd name="T41" fmla="*/ 2147483647 h 986"/>
                <a:gd name="T42" fmla="*/ 2147483647 w 901"/>
                <a:gd name="T43" fmla="*/ 2147483647 h 986"/>
                <a:gd name="T44" fmla="*/ 2147483647 w 901"/>
                <a:gd name="T45" fmla="*/ 2147483647 h 986"/>
                <a:gd name="T46" fmla="*/ 2147483647 w 901"/>
                <a:gd name="T47" fmla="*/ 2147483647 h 986"/>
                <a:gd name="T48" fmla="*/ 2147483647 w 901"/>
                <a:gd name="T49" fmla="*/ 2147483647 h 986"/>
                <a:gd name="T50" fmla="*/ 2147483647 w 901"/>
                <a:gd name="T51" fmla="*/ 2147483647 h 986"/>
                <a:gd name="T52" fmla="*/ 2147483647 w 901"/>
                <a:gd name="T53" fmla="*/ 2147483647 h 986"/>
                <a:gd name="T54" fmla="*/ 2147483647 w 901"/>
                <a:gd name="T55" fmla="*/ 2147483647 h 986"/>
                <a:gd name="T56" fmla="*/ 2147483647 w 901"/>
                <a:gd name="T57" fmla="*/ 2147483647 h 986"/>
                <a:gd name="T58" fmla="*/ 2147483647 w 901"/>
                <a:gd name="T59" fmla="*/ 2147483647 h 986"/>
                <a:gd name="T60" fmla="*/ 2147483647 w 901"/>
                <a:gd name="T61" fmla="*/ 2147483647 h 986"/>
                <a:gd name="T62" fmla="*/ 2147483647 w 901"/>
                <a:gd name="T63" fmla="*/ 2147483647 h 986"/>
                <a:gd name="T64" fmla="*/ 2147483647 w 901"/>
                <a:gd name="T65" fmla="*/ 2147483647 h 986"/>
                <a:gd name="T66" fmla="*/ 2147483647 w 901"/>
                <a:gd name="T67" fmla="*/ 2147483647 h 986"/>
                <a:gd name="T68" fmla="*/ 2147483647 w 901"/>
                <a:gd name="T69" fmla="*/ 2147483647 h 9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1" h="986">
                  <a:moveTo>
                    <a:pt x="513" y="116"/>
                  </a:moveTo>
                  <a:lnTo>
                    <a:pt x="513" y="116"/>
                  </a:lnTo>
                  <a:lnTo>
                    <a:pt x="511" y="116"/>
                  </a:lnTo>
                  <a:lnTo>
                    <a:pt x="121" y="0"/>
                  </a:lnTo>
                  <a:lnTo>
                    <a:pt x="104" y="54"/>
                  </a:lnTo>
                  <a:lnTo>
                    <a:pt x="140" y="64"/>
                  </a:lnTo>
                  <a:lnTo>
                    <a:pt x="0" y="825"/>
                  </a:lnTo>
                  <a:lnTo>
                    <a:pt x="265" y="908"/>
                  </a:lnTo>
                  <a:lnTo>
                    <a:pt x="267" y="908"/>
                  </a:lnTo>
                  <a:lnTo>
                    <a:pt x="267" y="910"/>
                  </a:lnTo>
                  <a:lnTo>
                    <a:pt x="534" y="986"/>
                  </a:lnTo>
                  <a:lnTo>
                    <a:pt x="849" y="277"/>
                  </a:lnTo>
                  <a:lnTo>
                    <a:pt x="882" y="288"/>
                  </a:lnTo>
                  <a:lnTo>
                    <a:pt x="901" y="234"/>
                  </a:lnTo>
                  <a:lnTo>
                    <a:pt x="513" y="116"/>
                  </a:lnTo>
                  <a:close/>
                  <a:moveTo>
                    <a:pt x="26" y="820"/>
                  </a:moveTo>
                  <a:lnTo>
                    <a:pt x="232" y="83"/>
                  </a:lnTo>
                  <a:lnTo>
                    <a:pt x="312" y="104"/>
                  </a:lnTo>
                  <a:lnTo>
                    <a:pt x="106" y="844"/>
                  </a:lnTo>
                  <a:lnTo>
                    <a:pt x="26" y="820"/>
                  </a:lnTo>
                  <a:close/>
                  <a:moveTo>
                    <a:pt x="173" y="865"/>
                  </a:moveTo>
                  <a:lnTo>
                    <a:pt x="378" y="125"/>
                  </a:lnTo>
                  <a:lnTo>
                    <a:pt x="461" y="149"/>
                  </a:lnTo>
                  <a:lnTo>
                    <a:pt x="253" y="889"/>
                  </a:lnTo>
                  <a:lnTo>
                    <a:pt x="173" y="865"/>
                  </a:lnTo>
                  <a:close/>
                  <a:moveTo>
                    <a:pt x="369" y="924"/>
                  </a:moveTo>
                  <a:lnTo>
                    <a:pt x="289" y="898"/>
                  </a:lnTo>
                  <a:lnTo>
                    <a:pt x="534" y="170"/>
                  </a:lnTo>
                  <a:lnTo>
                    <a:pt x="615" y="196"/>
                  </a:lnTo>
                  <a:lnTo>
                    <a:pt x="369" y="924"/>
                  </a:lnTo>
                  <a:close/>
                  <a:moveTo>
                    <a:pt x="515" y="969"/>
                  </a:moveTo>
                  <a:lnTo>
                    <a:pt x="435" y="943"/>
                  </a:lnTo>
                  <a:lnTo>
                    <a:pt x="681" y="215"/>
                  </a:lnTo>
                  <a:lnTo>
                    <a:pt x="764" y="241"/>
                  </a:lnTo>
                  <a:lnTo>
                    <a:pt x="515" y="969"/>
                  </a:lnTo>
                  <a:close/>
                </a:path>
              </a:pathLst>
            </a:custGeom>
            <a:solidFill>
              <a:srgbClr val="FA3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Freeform 85"/>
            <p:cNvSpPr>
              <a:spLocks noEditPoints="1" noChangeArrowheads="1"/>
            </p:cNvSpPr>
            <p:nvPr/>
          </p:nvSpPr>
          <p:spPr bwMode="auto">
            <a:xfrm>
              <a:off x="0" y="129124"/>
              <a:ext cx="894929" cy="979356"/>
            </a:xfrm>
            <a:custGeom>
              <a:avLst/>
              <a:gdLst>
                <a:gd name="T0" fmla="*/ 2147483647 w 901"/>
                <a:gd name="T1" fmla="*/ 2147483647 h 986"/>
                <a:gd name="T2" fmla="*/ 2147483647 w 901"/>
                <a:gd name="T3" fmla="*/ 2147483647 h 986"/>
                <a:gd name="T4" fmla="*/ 2147483647 w 901"/>
                <a:gd name="T5" fmla="*/ 2147483647 h 986"/>
                <a:gd name="T6" fmla="*/ 2147483647 w 901"/>
                <a:gd name="T7" fmla="*/ 0 h 986"/>
                <a:gd name="T8" fmla="*/ 2147483647 w 901"/>
                <a:gd name="T9" fmla="*/ 2147483647 h 986"/>
                <a:gd name="T10" fmla="*/ 2147483647 w 901"/>
                <a:gd name="T11" fmla="*/ 2147483647 h 986"/>
                <a:gd name="T12" fmla="*/ 0 w 901"/>
                <a:gd name="T13" fmla="*/ 2147483647 h 986"/>
                <a:gd name="T14" fmla="*/ 2147483647 w 901"/>
                <a:gd name="T15" fmla="*/ 2147483647 h 986"/>
                <a:gd name="T16" fmla="*/ 2147483647 w 901"/>
                <a:gd name="T17" fmla="*/ 2147483647 h 986"/>
                <a:gd name="T18" fmla="*/ 2147483647 w 901"/>
                <a:gd name="T19" fmla="*/ 2147483647 h 986"/>
                <a:gd name="T20" fmla="*/ 2147483647 w 901"/>
                <a:gd name="T21" fmla="*/ 2147483647 h 986"/>
                <a:gd name="T22" fmla="*/ 2147483647 w 901"/>
                <a:gd name="T23" fmla="*/ 2147483647 h 986"/>
                <a:gd name="T24" fmla="*/ 2147483647 w 901"/>
                <a:gd name="T25" fmla="*/ 2147483647 h 986"/>
                <a:gd name="T26" fmla="*/ 2147483647 w 901"/>
                <a:gd name="T27" fmla="*/ 2147483647 h 986"/>
                <a:gd name="T28" fmla="*/ 2147483647 w 901"/>
                <a:gd name="T29" fmla="*/ 2147483647 h 986"/>
                <a:gd name="T30" fmla="*/ 2147483647 w 901"/>
                <a:gd name="T31" fmla="*/ 2147483647 h 986"/>
                <a:gd name="T32" fmla="*/ 2147483647 w 901"/>
                <a:gd name="T33" fmla="*/ 2147483647 h 986"/>
                <a:gd name="T34" fmla="*/ 2147483647 w 901"/>
                <a:gd name="T35" fmla="*/ 2147483647 h 986"/>
                <a:gd name="T36" fmla="*/ 2147483647 w 901"/>
                <a:gd name="T37" fmla="*/ 2147483647 h 986"/>
                <a:gd name="T38" fmla="*/ 2147483647 w 901"/>
                <a:gd name="T39" fmla="*/ 2147483647 h 986"/>
                <a:gd name="T40" fmla="*/ 2147483647 w 901"/>
                <a:gd name="T41" fmla="*/ 2147483647 h 986"/>
                <a:gd name="T42" fmla="*/ 2147483647 w 901"/>
                <a:gd name="T43" fmla="*/ 2147483647 h 986"/>
                <a:gd name="T44" fmla="*/ 2147483647 w 901"/>
                <a:gd name="T45" fmla="*/ 2147483647 h 986"/>
                <a:gd name="T46" fmla="*/ 2147483647 w 901"/>
                <a:gd name="T47" fmla="*/ 2147483647 h 986"/>
                <a:gd name="T48" fmla="*/ 2147483647 w 901"/>
                <a:gd name="T49" fmla="*/ 2147483647 h 986"/>
                <a:gd name="T50" fmla="*/ 2147483647 w 901"/>
                <a:gd name="T51" fmla="*/ 2147483647 h 986"/>
                <a:gd name="T52" fmla="*/ 2147483647 w 901"/>
                <a:gd name="T53" fmla="*/ 2147483647 h 986"/>
                <a:gd name="T54" fmla="*/ 2147483647 w 901"/>
                <a:gd name="T55" fmla="*/ 2147483647 h 986"/>
                <a:gd name="T56" fmla="*/ 2147483647 w 901"/>
                <a:gd name="T57" fmla="*/ 2147483647 h 986"/>
                <a:gd name="T58" fmla="*/ 2147483647 w 901"/>
                <a:gd name="T59" fmla="*/ 2147483647 h 986"/>
                <a:gd name="T60" fmla="*/ 2147483647 w 901"/>
                <a:gd name="T61" fmla="*/ 2147483647 h 986"/>
                <a:gd name="T62" fmla="*/ 2147483647 w 901"/>
                <a:gd name="T63" fmla="*/ 2147483647 h 986"/>
                <a:gd name="T64" fmla="*/ 2147483647 w 901"/>
                <a:gd name="T65" fmla="*/ 2147483647 h 986"/>
                <a:gd name="T66" fmla="*/ 2147483647 w 901"/>
                <a:gd name="T67" fmla="*/ 2147483647 h 986"/>
                <a:gd name="T68" fmla="*/ 2147483647 w 901"/>
                <a:gd name="T69" fmla="*/ 2147483647 h 9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1" h="986">
                  <a:moveTo>
                    <a:pt x="513" y="116"/>
                  </a:moveTo>
                  <a:lnTo>
                    <a:pt x="513" y="116"/>
                  </a:lnTo>
                  <a:lnTo>
                    <a:pt x="511" y="116"/>
                  </a:lnTo>
                  <a:lnTo>
                    <a:pt x="121" y="0"/>
                  </a:lnTo>
                  <a:lnTo>
                    <a:pt x="104" y="54"/>
                  </a:lnTo>
                  <a:lnTo>
                    <a:pt x="140" y="64"/>
                  </a:lnTo>
                  <a:lnTo>
                    <a:pt x="0" y="825"/>
                  </a:lnTo>
                  <a:lnTo>
                    <a:pt x="265" y="908"/>
                  </a:lnTo>
                  <a:lnTo>
                    <a:pt x="267" y="908"/>
                  </a:lnTo>
                  <a:lnTo>
                    <a:pt x="267" y="910"/>
                  </a:lnTo>
                  <a:lnTo>
                    <a:pt x="534" y="986"/>
                  </a:lnTo>
                  <a:lnTo>
                    <a:pt x="849" y="277"/>
                  </a:lnTo>
                  <a:lnTo>
                    <a:pt x="882" y="288"/>
                  </a:lnTo>
                  <a:lnTo>
                    <a:pt x="901" y="234"/>
                  </a:lnTo>
                  <a:lnTo>
                    <a:pt x="513" y="116"/>
                  </a:lnTo>
                  <a:moveTo>
                    <a:pt x="26" y="820"/>
                  </a:moveTo>
                  <a:lnTo>
                    <a:pt x="232" y="83"/>
                  </a:lnTo>
                  <a:lnTo>
                    <a:pt x="312" y="104"/>
                  </a:lnTo>
                  <a:lnTo>
                    <a:pt x="106" y="844"/>
                  </a:lnTo>
                  <a:lnTo>
                    <a:pt x="26" y="820"/>
                  </a:lnTo>
                  <a:moveTo>
                    <a:pt x="173" y="865"/>
                  </a:moveTo>
                  <a:lnTo>
                    <a:pt x="378" y="125"/>
                  </a:lnTo>
                  <a:lnTo>
                    <a:pt x="461" y="149"/>
                  </a:lnTo>
                  <a:lnTo>
                    <a:pt x="253" y="889"/>
                  </a:lnTo>
                  <a:lnTo>
                    <a:pt x="173" y="865"/>
                  </a:lnTo>
                  <a:moveTo>
                    <a:pt x="369" y="924"/>
                  </a:moveTo>
                  <a:lnTo>
                    <a:pt x="289" y="898"/>
                  </a:lnTo>
                  <a:lnTo>
                    <a:pt x="534" y="170"/>
                  </a:lnTo>
                  <a:lnTo>
                    <a:pt x="615" y="196"/>
                  </a:lnTo>
                  <a:lnTo>
                    <a:pt x="369" y="924"/>
                  </a:lnTo>
                  <a:moveTo>
                    <a:pt x="515" y="969"/>
                  </a:moveTo>
                  <a:lnTo>
                    <a:pt x="435" y="943"/>
                  </a:lnTo>
                  <a:lnTo>
                    <a:pt x="681" y="215"/>
                  </a:lnTo>
                  <a:lnTo>
                    <a:pt x="764" y="241"/>
                  </a:lnTo>
                  <a:lnTo>
                    <a:pt x="515" y="9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Freeform 89"/>
            <p:cNvSpPr>
              <a:spLocks noEditPoints="1" noChangeArrowheads="1"/>
            </p:cNvSpPr>
            <p:nvPr/>
          </p:nvSpPr>
          <p:spPr bwMode="auto">
            <a:xfrm>
              <a:off x="530402" y="18872"/>
              <a:ext cx="371480" cy="328770"/>
            </a:xfrm>
            <a:custGeom>
              <a:avLst/>
              <a:gdLst>
                <a:gd name="T0" fmla="*/ 2147483647 w 158"/>
                <a:gd name="T1" fmla="*/ 2147483647 h 140"/>
                <a:gd name="T2" fmla="*/ 2147483647 w 158"/>
                <a:gd name="T3" fmla="*/ 2147483647 h 140"/>
                <a:gd name="T4" fmla="*/ 2147483647 w 158"/>
                <a:gd name="T5" fmla="*/ 2147483647 h 140"/>
                <a:gd name="T6" fmla="*/ 2147483647 w 158"/>
                <a:gd name="T7" fmla="*/ 2147483647 h 140"/>
                <a:gd name="T8" fmla="*/ 2147483647 w 158"/>
                <a:gd name="T9" fmla="*/ 0 h 140"/>
                <a:gd name="T10" fmla="*/ 0 w 158"/>
                <a:gd name="T11" fmla="*/ 2147483647 h 140"/>
                <a:gd name="T12" fmla="*/ 2147483647 w 158"/>
                <a:gd name="T13" fmla="*/ 2147483647 h 140"/>
                <a:gd name="T14" fmla="*/ 2147483647 w 158"/>
                <a:gd name="T15" fmla="*/ 2147483647 h 140"/>
                <a:gd name="T16" fmla="*/ 2147483647 w 158"/>
                <a:gd name="T17" fmla="*/ 2147483647 h 140"/>
                <a:gd name="T18" fmla="*/ 2147483647 w 158"/>
                <a:gd name="T19" fmla="*/ 2147483647 h 140"/>
                <a:gd name="T20" fmla="*/ 2147483647 w 158"/>
                <a:gd name="T21" fmla="*/ 2147483647 h 140"/>
                <a:gd name="T22" fmla="*/ 2147483647 w 158"/>
                <a:gd name="T23" fmla="*/ 2147483647 h 140"/>
                <a:gd name="T24" fmla="*/ 2147483647 w 158"/>
                <a:gd name="T25" fmla="*/ 2147483647 h 140"/>
                <a:gd name="T26" fmla="*/ 2147483647 w 158"/>
                <a:gd name="T27" fmla="*/ 2147483647 h 140"/>
                <a:gd name="T28" fmla="*/ 2147483647 w 158"/>
                <a:gd name="T29" fmla="*/ 2147483647 h 140"/>
                <a:gd name="T30" fmla="*/ 2147483647 w 158"/>
                <a:gd name="T31" fmla="*/ 2147483647 h 140"/>
                <a:gd name="T32" fmla="*/ 2147483647 w 158"/>
                <a:gd name="T33" fmla="*/ 2147483647 h 140"/>
                <a:gd name="T34" fmla="*/ 2147483647 w 158"/>
                <a:gd name="T35" fmla="*/ 2147483647 h 140"/>
                <a:gd name="T36" fmla="*/ 2147483647 w 158"/>
                <a:gd name="T37" fmla="*/ 2147483647 h 140"/>
                <a:gd name="T38" fmla="*/ 2147483647 w 158"/>
                <a:gd name="T39" fmla="*/ 2147483647 h 140"/>
                <a:gd name="T40" fmla="*/ 2147483647 w 158"/>
                <a:gd name="T41" fmla="*/ 2147483647 h 140"/>
                <a:gd name="T42" fmla="*/ 2147483647 w 158"/>
                <a:gd name="T43" fmla="*/ 2147483647 h 140"/>
                <a:gd name="T44" fmla="*/ 2147483647 w 158"/>
                <a:gd name="T45" fmla="*/ 2147483647 h 140"/>
                <a:gd name="T46" fmla="*/ 2147483647 w 158"/>
                <a:gd name="T47" fmla="*/ 2147483647 h 140"/>
                <a:gd name="T48" fmla="*/ 2147483647 w 158"/>
                <a:gd name="T49" fmla="*/ 2147483647 h 140"/>
                <a:gd name="T50" fmla="*/ 2147483647 w 158"/>
                <a:gd name="T51" fmla="*/ 2147483647 h 140"/>
                <a:gd name="T52" fmla="*/ 2147483647 w 158"/>
                <a:gd name="T53" fmla="*/ 2147483647 h 140"/>
                <a:gd name="T54" fmla="*/ 2147483647 w 158"/>
                <a:gd name="T55" fmla="*/ 2147483647 h 140"/>
                <a:gd name="T56" fmla="*/ 2147483647 w 158"/>
                <a:gd name="T57" fmla="*/ 2147483647 h 140"/>
                <a:gd name="T58" fmla="*/ 2147483647 w 158"/>
                <a:gd name="T59" fmla="*/ 2147483647 h 140"/>
                <a:gd name="T60" fmla="*/ 2147483647 w 158"/>
                <a:gd name="T61" fmla="*/ 2147483647 h 140"/>
                <a:gd name="T62" fmla="*/ 2147483647 w 158"/>
                <a:gd name="T63" fmla="*/ 2147483647 h 140"/>
                <a:gd name="T64" fmla="*/ 2147483647 w 158"/>
                <a:gd name="T65" fmla="*/ 2147483647 h 140"/>
                <a:gd name="T66" fmla="*/ 2147483647 w 158"/>
                <a:gd name="T67" fmla="*/ 2147483647 h 140"/>
                <a:gd name="T68" fmla="*/ 2147483647 w 158"/>
                <a:gd name="T69" fmla="*/ 2147483647 h 140"/>
                <a:gd name="T70" fmla="*/ 2147483647 w 158"/>
                <a:gd name="T71" fmla="*/ 2147483647 h 140"/>
                <a:gd name="T72" fmla="*/ 2147483647 w 158"/>
                <a:gd name="T73" fmla="*/ 2147483647 h 140"/>
                <a:gd name="T74" fmla="*/ 2147483647 w 158"/>
                <a:gd name="T75" fmla="*/ 2147483647 h 140"/>
                <a:gd name="T76" fmla="*/ 2147483647 w 158"/>
                <a:gd name="T77" fmla="*/ 2147483647 h 140"/>
                <a:gd name="T78" fmla="*/ 2147483647 w 158"/>
                <a:gd name="T79" fmla="*/ 2147483647 h 140"/>
                <a:gd name="T80" fmla="*/ 2147483647 w 158"/>
                <a:gd name="T81" fmla="*/ 2147483647 h 140"/>
                <a:gd name="T82" fmla="*/ 2147483647 w 158"/>
                <a:gd name="T83" fmla="*/ 2147483647 h 140"/>
                <a:gd name="T84" fmla="*/ 2147483647 w 158"/>
                <a:gd name="T85" fmla="*/ 2147483647 h 140"/>
                <a:gd name="T86" fmla="*/ 2147483647 w 158"/>
                <a:gd name="T87" fmla="*/ 2147483647 h 140"/>
                <a:gd name="T88" fmla="*/ 2147483647 w 158"/>
                <a:gd name="T89" fmla="*/ 2147483647 h 140"/>
                <a:gd name="T90" fmla="*/ 2147483647 w 158"/>
                <a:gd name="T91" fmla="*/ 2147483647 h 140"/>
                <a:gd name="T92" fmla="*/ 2147483647 w 158"/>
                <a:gd name="T93" fmla="*/ 2147483647 h 140"/>
                <a:gd name="T94" fmla="*/ 2147483647 w 158"/>
                <a:gd name="T95" fmla="*/ 2147483647 h 140"/>
                <a:gd name="T96" fmla="*/ 2147483647 w 158"/>
                <a:gd name="T97" fmla="*/ 2147483647 h 140"/>
                <a:gd name="T98" fmla="*/ 2147483647 w 158"/>
                <a:gd name="T99" fmla="*/ 2147483647 h 140"/>
                <a:gd name="T100" fmla="*/ 2147483647 w 158"/>
                <a:gd name="T101" fmla="*/ 2147483647 h 140"/>
                <a:gd name="T102" fmla="*/ 2147483647 w 158"/>
                <a:gd name="T103" fmla="*/ 2147483647 h 140"/>
                <a:gd name="T104" fmla="*/ 2147483647 w 158"/>
                <a:gd name="T105" fmla="*/ 0 h 1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8" h="140">
                  <a:moveTo>
                    <a:pt x="56" y="102"/>
                  </a:moveTo>
                  <a:cubicBezTo>
                    <a:pt x="55" y="101"/>
                    <a:pt x="55" y="101"/>
                    <a:pt x="55" y="101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56" y="102"/>
                    <a:pt x="56" y="102"/>
                    <a:pt x="56" y="102"/>
                  </a:cubicBezTo>
                  <a:moveTo>
                    <a:pt x="27" y="0"/>
                  </a:moveTo>
                  <a:cubicBezTo>
                    <a:pt x="18" y="33"/>
                    <a:pt x="9" y="66"/>
                    <a:pt x="0" y="9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8" y="140"/>
                    <a:pt x="139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3" y="139"/>
                    <a:pt x="144" y="139"/>
                    <a:pt x="146" y="139"/>
                  </a:cubicBezTo>
                  <a:cubicBezTo>
                    <a:pt x="150" y="137"/>
                    <a:pt x="153" y="135"/>
                    <a:pt x="153" y="131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4" y="127"/>
                    <a:pt x="152" y="123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51" y="117"/>
                    <a:pt x="154" y="116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8" y="112"/>
                    <a:pt x="158" y="110"/>
                    <a:pt x="158" y="109"/>
                  </a:cubicBezTo>
                  <a:cubicBezTo>
                    <a:pt x="158" y="108"/>
                    <a:pt x="158" y="107"/>
                    <a:pt x="157" y="106"/>
                  </a:cubicBezTo>
                  <a:cubicBezTo>
                    <a:pt x="156" y="103"/>
                    <a:pt x="152" y="100"/>
                    <a:pt x="147" y="99"/>
                  </a:cubicBezTo>
                  <a:cubicBezTo>
                    <a:pt x="147" y="99"/>
                    <a:pt x="146" y="99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7" y="97"/>
                    <a:pt x="148" y="94"/>
                    <a:pt x="148" y="92"/>
                  </a:cubicBezTo>
                  <a:cubicBezTo>
                    <a:pt x="148" y="88"/>
                    <a:pt x="145" y="84"/>
                    <a:pt x="141" y="80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0" y="79"/>
                    <a:pt x="138" y="78"/>
                    <a:pt x="136" y="77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2" y="75"/>
                    <a:pt x="127" y="74"/>
                    <a:pt x="122" y="74"/>
                  </a:cubicBezTo>
                  <a:cubicBezTo>
                    <a:pt x="115" y="74"/>
                    <a:pt x="108" y="76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98" y="82"/>
                    <a:pt x="95" y="84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2" y="88"/>
                    <a:pt x="91" y="88"/>
                    <a:pt x="89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91" y="82"/>
                    <a:pt x="91" y="78"/>
                    <a:pt x="88" y="73"/>
                  </a:cubicBezTo>
                  <a:cubicBezTo>
                    <a:pt x="87" y="71"/>
                    <a:pt x="86" y="70"/>
                    <a:pt x="85" y="69"/>
                  </a:cubicBezTo>
                  <a:cubicBezTo>
                    <a:pt x="82" y="66"/>
                    <a:pt x="79" y="64"/>
                    <a:pt x="75" y="62"/>
                  </a:cubicBezTo>
                  <a:cubicBezTo>
                    <a:pt x="75" y="62"/>
                    <a:pt x="75" y="62"/>
                    <a:pt x="74" y="61"/>
                  </a:cubicBezTo>
                  <a:cubicBezTo>
                    <a:pt x="69" y="59"/>
                    <a:pt x="64" y="58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2" y="50"/>
                    <a:pt x="64" y="44"/>
                    <a:pt x="64" y="38"/>
                  </a:cubicBezTo>
                  <a:cubicBezTo>
                    <a:pt x="64" y="28"/>
                    <a:pt x="59" y="18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6" y="8"/>
                    <a:pt x="42" y="5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2"/>
                    <a:pt x="31" y="1"/>
                    <a:pt x="27" y="0"/>
                  </a:cubicBezTo>
                </a:path>
              </a:pathLst>
            </a:custGeom>
            <a:solidFill>
              <a:srgbClr val="E5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Freeform 90"/>
            <p:cNvSpPr>
              <a:spLocks noEditPoints="1" noChangeArrowheads="1"/>
            </p:cNvSpPr>
            <p:nvPr/>
          </p:nvSpPr>
          <p:spPr bwMode="auto">
            <a:xfrm>
              <a:off x="354594" y="297979"/>
              <a:ext cx="404257" cy="542321"/>
            </a:xfrm>
            <a:custGeom>
              <a:avLst/>
              <a:gdLst>
                <a:gd name="T0" fmla="*/ 2147483647 w 172"/>
                <a:gd name="T1" fmla="*/ 2147483647 h 231"/>
                <a:gd name="T2" fmla="*/ 2147483647 w 172"/>
                <a:gd name="T3" fmla="*/ 2147483647 h 231"/>
                <a:gd name="T4" fmla="*/ 2147483647 w 172"/>
                <a:gd name="T5" fmla="*/ 2147483647 h 231"/>
                <a:gd name="T6" fmla="*/ 2147483647 w 172"/>
                <a:gd name="T7" fmla="*/ 2147483647 h 231"/>
                <a:gd name="T8" fmla="*/ 2147483647 w 172"/>
                <a:gd name="T9" fmla="*/ 2147483647 h 231"/>
                <a:gd name="T10" fmla="*/ 2147483647 w 172"/>
                <a:gd name="T11" fmla="*/ 0 h 231"/>
                <a:gd name="T12" fmla="*/ 2147483647 w 172"/>
                <a:gd name="T13" fmla="*/ 2147483647 h 231"/>
                <a:gd name="T14" fmla="*/ 2147483647 w 172"/>
                <a:gd name="T15" fmla="*/ 2147483647 h 231"/>
                <a:gd name="T16" fmla="*/ 0 w 172"/>
                <a:gd name="T17" fmla="*/ 2147483647 h 231"/>
                <a:gd name="T18" fmla="*/ 2147483647 w 172"/>
                <a:gd name="T19" fmla="*/ 2147483647 h 231"/>
                <a:gd name="T20" fmla="*/ 2147483647 w 172"/>
                <a:gd name="T21" fmla="*/ 2147483647 h 231"/>
                <a:gd name="T22" fmla="*/ 2147483647 w 172"/>
                <a:gd name="T23" fmla="*/ 0 h 2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2" h="231">
                  <a:moveTo>
                    <a:pt x="137" y="19"/>
                  </a:moveTo>
                  <a:cubicBezTo>
                    <a:pt x="66" y="231"/>
                    <a:pt x="66" y="231"/>
                    <a:pt x="66" y="231"/>
                  </a:cubicBezTo>
                  <a:cubicBezTo>
                    <a:pt x="103" y="231"/>
                    <a:pt x="103" y="231"/>
                    <a:pt x="103" y="231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37" y="19"/>
                    <a:pt x="137" y="19"/>
                    <a:pt x="137" y="19"/>
                  </a:cubicBezTo>
                  <a:moveTo>
                    <a:pt x="75" y="0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28" y="145"/>
                    <a:pt x="15" y="188"/>
                    <a:pt x="0" y="231"/>
                  </a:cubicBezTo>
                  <a:cubicBezTo>
                    <a:pt x="35" y="231"/>
                    <a:pt x="35" y="231"/>
                    <a:pt x="35" y="23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Freeform 91"/>
            <p:cNvSpPr>
              <a:spLocks noChangeArrowheads="1"/>
            </p:cNvSpPr>
            <p:nvPr/>
          </p:nvSpPr>
          <p:spPr bwMode="auto">
            <a:xfrm>
              <a:off x="437035" y="251295"/>
              <a:ext cx="457894" cy="589004"/>
            </a:xfrm>
            <a:custGeom>
              <a:avLst/>
              <a:gdLst>
                <a:gd name="T0" fmla="*/ 2147483647 w 195"/>
                <a:gd name="T1" fmla="*/ 0 h 251"/>
                <a:gd name="T2" fmla="*/ 2147483647 w 195"/>
                <a:gd name="T3" fmla="*/ 0 h 251"/>
                <a:gd name="T4" fmla="*/ 2147483647 w 195"/>
                <a:gd name="T5" fmla="*/ 2147483647 h 251"/>
                <a:gd name="T6" fmla="*/ 2147483647 w 195"/>
                <a:gd name="T7" fmla="*/ 2147483647 h 251"/>
                <a:gd name="T8" fmla="*/ 2147483647 w 195"/>
                <a:gd name="T9" fmla="*/ 2147483647 h 251"/>
                <a:gd name="T10" fmla="*/ 2147483647 w 195"/>
                <a:gd name="T11" fmla="*/ 2147483647 h 251"/>
                <a:gd name="T12" fmla="*/ 0 w 195"/>
                <a:gd name="T13" fmla="*/ 2147483647 h 251"/>
                <a:gd name="T14" fmla="*/ 2147483647 w 195"/>
                <a:gd name="T15" fmla="*/ 2147483647 h 251"/>
                <a:gd name="T16" fmla="*/ 2147483647 w 195"/>
                <a:gd name="T17" fmla="*/ 2147483647 h 251"/>
                <a:gd name="T18" fmla="*/ 2147483647 w 195"/>
                <a:gd name="T19" fmla="*/ 2147483647 h 251"/>
                <a:gd name="T20" fmla="*/ 2147483647 w 195"/>
                <a:gd name="T21" fmla="*/ 2147483647 h 251"/>
                <a:gd name="T22" fmla="*/ 2147483647 w 195"/>
                <a:gd name="T23" fmla="*/ 2147483647 h 251"/>
                <a:gd name="T24" fmla="*/ 2147483647 w 195"/>
                <a:gd name="T25" fmla="*/ 2147483647 h 251"/>
                <a:gd name="T26" fmla="*/ 2147483647 w 195"/>
                <a:gd name="T27" fmla="*/ 2147483647 h 251"/>
                <a:gd name="T28" fmla="*/ 2147483647 w 195"/>
                <a:gd name="T29" fmla="*/ 2147483647 h 251"/>
                <a:gd name="T30" fmla="*/ 2147483647 w 195"/>
                <a:gd name="T31" fmla="*/ 2147483647 h 251"/>
                <a:gd name="T32" fmla="*/ 2147483647 w 195"/>
                <a:gd name="T33" fmla="*/ 2147483647 h 251"/>
                <a:gd name="T34" fmla="*/ 2147483647 w 195"/>
                <a:gd name="T35" fmla="*/ 2147483647 h 251"/>
                <a:gd name="T36" fmla="*/ 2147483647 w 195"/>
                <a:gd name="T37" fmla="*/ 2147483647 h 251"/>
                <a:gd name="T38" fmla="*/ 2147483647 w 195"/>
                <a:gd name="T39" fmla="*/ 0 h 2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5" h="251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29" y="41"/>
                    <a:pt x="18" y="82"/>
                    <a:pt x="6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68" y="251"/>
                    <a:pt x="68" y="251"/>
                    <a:pt x="68" y="251"/>
                  </a:cubicBezTo>
                  <a:cubicBezTo>
                    <a:pt x="91" y="251"/>
                    <a:pt x="91" y="251"/>
                    <a:pt x="91" y="251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87" y="70"/>
                    <a:pt x="187" y="70"/>
                    <a:pt x="187" y="70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074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188"/>
          <p:cNvGrpSpPr>
            <a:grpSpLocks/>
          </p:cNvGrpSpPr>
          <p:nvPr/>
        </p:nvGrpSpPr>
        <p:grpSpPr bwMode="auto">
          <a:xfrm>
            <a:off x="-122148" y="-84451"/>
            <a:ext cx="1687464" cy="5319494"/>
            <a:chOff x="0" y="0"/>
            <a:chExt cx="3236320" cy="10202415"/>
          </a:xfrm>
        </p:grpSpPr>
        <p:sp>
          <p:nvSpPr>
            <p:cNvPr id="18" name="Freeform 39"/>
            <p:cNvSpPr>
              <a:spLocks noChangeArrowheads="1"/>
            </p:cNvSpPr>
            <p:nvPr/>
          </p:nvSpPr>
          <p:spPr bwMode="auto">
            <a:xfrm>
              <a:off x="145674" y="80055"/>
              <a:ext cx="3090646" cy="10009496"/>
            </a:xfrm>
            <a:custGeom>
              <a:avLst/>
              <a:gdLst>
                <a:gd name="T0" fmla="*/ 2147483647 w 996"/>
                <a:gd name="T1" fmla="*/ 0 h 3226"/>
                <a:gd name="T2" fmla="*/ 2147483647 w 996"/>
                <a:gd name="T3" fmla="*/ 2147483647 h 3226"/>
                <a:gd name="T4" fmla="*/ 2147483647 w 996"/>
                <a:gd name="T5" fmla="*/ 2147483647 h 3226"/>
                <a:gd name="T6" fmla="*/ 2147483647 w 996"/>
                <a:gd name="T7" fmla="*/ 2147483647 h 3226"/>
                <a:gd name="T8" fmla="*/ 0 w 996"/>
                <a:gd name="T9" fmla="*/ 2147483647 h 3226"/>
                <a:gd name="T10" fmla="*/ 0 w 996"/>
                <a:gd name="T11" fmla="*/ 0 h 3226"/>
                <a:gd name="T12" fmla="*/ 2147483647 w 996"/>
                <a:gd name="T13" fmla="*/ 0 h 3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40"/>
            <p:cNvSpPr>
              <a:spLocks noChangeArrowheads="1"/>
            </p:cNvSpPr>
            <p:nvPr/>
          </p:nvSpPr>
          <p:spPr bwMode="auto"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Freeform 41"/>
            <p:cNvSpPr>
              <a:spLocks noChangeArrowheads="1"/>
            </p:cNvSpPr>
            <p:nvPr/>
          </p:nvSpPr>
          <p:spPr bwMode="auto">
            <a:xfrm>
              <a:off x="741493" y="80055"/>
              <a:ext cx="2001374" cy="5078897"/>
            </a:xfrm>
            <a:custGeom>
              <a:avLst/>
              <a:gdLst>
                <a:gd name="T0" fmla="*/ 2147483647 w 645"/>
                <a:gd name="T1" fmla="*/ 0 h 1637"/>
                <a:gd name="T2" fmla="*/ 0 w 645"/>
                <a:gd name="T3" fmla="*/ 2147483647 h 1637"/>
                <a:gd name="T4" fmla="*/ 2147483647 w 645"/>
                <a:gd name="T5" fmla="*/ 0 h 1637"/>
                <a:gd name="T6" fmla="*/ 2147483647 w 645"/>
                <a:gd name="T7" fmla="*/ 0 h 16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2"/>
            <p:cNvSpPr>
              <a:spLocks noChangeArrowheads="1"/>
            </p:cNvSpPr>
            <p:nvPr/>
          </p:nvSpPr>
          <p:spPr bwMode="auto">
            <a:xfrm>
              <a:off x="632565" y="0"/>
              <a:ext cx="1107646" cy="4141860"/>
            </a:xfrm>
            <a:custGeom>
              <a:avLst/>
              <a:gdLst>
                <a:gd name="T0" fmla="*/ 2147483647 w 357"/>
                <a:gd name="T1" fmla="*/ 0 h 1335"/>
                <a:gd name="T2" fmla="*/ 0 w 357"/>
                <a:gd name="T3" fmla="*/ 2147483647 h 1335"/>
                <a:gd name="T4" fmla="*/ 2147483647 w 357"/>
                <a:gd name="T5" fmla="*/ 0 h 1335"/>
                <a:gd name="T6" fmla="*/ 2147483647 w 357"/>
                <a:gd name="T7" fmla="*/ 0 h 13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Freeform 43"/>
            <p:cNvSpPr>
              <a:spLocks noChangeArrowheads="1"/>
            </p:cNvSpPr>
            <p:nvPr/>
          </p:nvSpPr>
          <p:spPr bwMode="auto">
            <a:xfrm>
              <a:off x="741493" y="5959502"/>
              <a:ext cx="1284816" cy="4183856"/>
            </a:xfrm>
            <a:custGeom>
              <a:avLst/>
              <a:gdLst>
                <a:gd name="T0" fmla="*/ 2147483647 w 414"/>
                <a:gd name="T1" fmla="*/ 2147483647 h 1348"/>
                <a:gd name="T2" fmla="*/ 0 w 414"/>
                <a:gd name="T3" fmla="*/ 0 h 1348"/>
                <a:gd name="T4" fmla="*/ 2147483647 w 414"/>
                <a:gd name="T5" fmla="*/ 2147483647 h 1348"/>
                <a:gd name="T6" fmla="*/ 2147483647 w 414"/>
                <a:gd name="T7" fmla="*/ 2147483647 h 13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Freeform 44"/>
            <p:cNvSpPr>
              <a:spLocks noChangeArrowheads="1"/>
            </p:cNvSpPr>
            <p:nvPr/>
          </p:nvSpPr>
          <p:spPr bwMode="auto">
            <a:xfrm>
              <a:off x="632565" y="6853230"/>
              <a:ext cx="670624" cy="3349185"/>
            </a:xfrm>
            <a:custGeom>
              <a:avLst/>
              <a:gdLst>
                <a:gd name="T0" fmla="*/ 2147483647 w 216"/>
                <a:gd name="T1" fmla="*/ 2147483647 h 1079"/>
                <a:gd name="T2" fmla="*/ 0 w 216"/>
                <a:gd name="T3" fmla="*/ 0 h 1079"/>
                <a:gd name="T4" fmla="*/ 2147483647 w 216"/>
                <a:gd name="T5" fmla="*/ 2147483647 h 1079"/>
                <a:gd name="T6" fmla="*/ 2147483647 w 216"/>
                <a:gd name="T7" fmla="*/ 2147483647 h 10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423"/>
          <p:cNvGrpSpPr>
            <a:grpSpLocks/>
          </p:cNvGrpSpPr>
          <p:nvPr/>
        </p:nvGrpSpPr>
        <p:grpSpPr bwMode="auto">
          <a:xfrm flipH="1">
            <a:off x="7673668" y="-58014"/>
            <a:ext cx="1689792" cy="5326833"/>
            <a:chOff x="0" y="0"/>
            <a:chExt cx="3236320" cy="10202415"/>
          </a:xfrm>
        </p:grpSpPr>
        <p:sp>
          <p:nvSpPr>
            <p:cNvPr id="25" name="Freeform 39"/>
            <p:cNvSpPr>
              <a:spLocks noChangeArrowheads="1"/>
            </p:cNvSpPr>
            <p:nvPr/>
          </p:nvSpPr>
          <p:spPr bwMode="auto">
            <a:xfrm>
              <a:off x="145674" y="80055"/>
              <a:ext cx="3090646" cy="10009496"/>
            </a:xfrm>
            <a:custGeom>
              <a:avLst/>
              <a:gdLst>
                <a:gd name="T0" fmla="*/ 2147483647 w 996"/>
                <a:gd name="T1" fmla="*/ 0 h 3226"/>
                <a:gd name="T2" fmla="*/ 2147483647 w 996"/>
                <a:gd name="T3" fmla="*/ 2147483647 h 3226"/>
                <a:gd name="T4" fmla="*/ 2147483647 w 996"/>
                <a:gd name="T5" fmla="*/ 2147483647 h 3226"/>
                <a:gd name="T6" fmla="*/ 2147483647 w 996"/>
                <a:gd name="T7" fmla="*/ 2147483647 h 3226"/>
                <a:gd name="T8" fmla="*/ 0 w 996"/>
                <a:gd name="T9" fmla="*/ 2147483647 h 3226"/>
                <a:gd name="T10" fmla="*/ 0 w 996"/>
                <a:gd name="T11" fmla="*/ 0 h 3226"/>
                <a:gd name="T12" fmla="*/ 2147483647 w 996"/>
                <a:gd name="T13" fmla="*/ 0 h 3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Freeform 41"/>
            <p:cNvSpPr>
              <a:spLocks noChangeArrowheads="1"/>
            </p:cNvSpPr>
            <p:nvPr/>
          </p:nvSpPr>
          <p:spPr bwMode="auto">
            <a:xfrm>
              <a:off x="741493" y="80055"/>
              <a:ext cx="2001374" cy="5078897"/>
            </a:xfrm>
            <a:custGeom>
              <a:avLst/>
              <a:gdLst>
                <a:gd name="T0" fmla="*/ 2147483647 w 645"/>
                <a:gd name="T1" fmla="*/ 0 h 1637"/>
                <a:gd name="T2" fmla="*/ 0 w 645"/>
                <a:gd name="T3" fmla="*/ 2147483647 h 1637"/>
                <a:gd name="T4" fmla="*/ 2147483647 w 645"/>
                <a:gd name="T5" fmla="*/ 0 h 1637"/>
                <a:gd name="T6" fmla="*/ 2147483647 w 645"/>
                <a:gd name="T7" fmla="*/ 0 h 16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2"/>
            <p:cNvSpPr>
              <a:spLocks noChangeArrowheads="1"/>
            </p:cNvSpPr>
            <p:nvPr/>
          </p:nvSpPr>
          <p:spPr bwMode="auto">
            <a:xfrm>
              <a:off x="632565" y="0"/>
              <a:ext cx="1107646" cy="4141860"/>
            </a:xfrm>
            <a:custGeom>
              <a:avLst/>
              <a:gdLst>
                <a:gd name="T0" fmla="*/ 2147483647 w 357"/>
                <a:gd name="T1" fmla="*/ 0 h 1335"/>
                <a:gd name="T2" fmla="*/ 0 w 357"/>
                <a:gd name="T3" fmla="*/ 2147483647 h 1335"/>
                <a:gd name="T4" fmla="*/ 2147483647 w 357"/>
                <a:gd name="T5" fmla="*/ 0 h 1335"/>
                <a:gd name="T6" fmla="*/ 2147483647 w 357"/>
                <a:gd name="T7" fmla="*/ 0 h 13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Freeform 43"/>
            <p:cNvSpPr>
              <a:spLocks noChangeArrowheads="1"/>
            </p:cNvSpPr>
            <p:nvPr/>
          </p:nvSpPr>
          <p:spPr bwMode="auto">
            <a:xfrm>
              <a:off x="741493" y="5959502"/>
              <a:ext cx="1284816" cy="4183856"/>
            </a:xfrm>
            <a:custGeom>
              <a:avLst/>
              <a:gdLst>
                <a:gd name="T0" fmla="*/ 2147483647 w 414"/>
                <a:gd name="T1" fmla="*/ 2147483647 h 1348"/>
                <a:gd name="T2" fmla="*/ 0 w 414"/>
                <a:gd name="T3" fmla="*/ 0 h 1348"/>
                <a:gd name="T4" fmla="*/ 2147483647 w 414"/>
                <a:gd name="T5" fmla="*/ 2147483647 h 1348"/>
                <a:gd name="T6" fmla="*/ 2147483647 w 414"/>
                <a:gd name="T7" fmla="*/ 2147483647 h 13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0" name="Freeform 44"/>
            <p:cNvSpPr>
              <a:spLocks noChangeArrowheads="1"/>
            </p:cNvSpPr>
            <p:nvPr/>
          </p:nvSpPr>
          <p:spPr bwMode="auto">
            <a:xfrm>
              <a:off x="632565" y="6853230"/>
              <a:ext cx="670624" cy="3349185"/>
            </a:xfrm>
            <a:custGeom>
              <a:avLst/>
              <a:gdLst>
                <a:gd name="T0" fmla="*/ 2147483647 w 216"/>
                <a:gd name="T1" fmla="*/ 2147483647 h 1079"/>
                <a:gd name="T2" fmla="*/ 0 w 216"/>
                <a:gd name="T3" fmla="*/ 0 h 1079"/>
                <a:gd name="T4" fmla="*/ 2147483647 w 216"/>
                <a:gd name="T5" fmla="*/ 2147483647 h 1079"/>
                <a:gd name="T6" fmla="*/ 2147483647 w 216"/>
                <a:gd name="T7" fmla="*/ 2147483647 h 10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4563" t="31800" r="50787" b="59800"/>
          <a:stretch/>
        </p:blipFill>
        <p:spPr>
          <a:xfrm>
            <a:off x="1831543" y="864825"/>
            <a:ext cx="5633065" cy="76814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20075" t="61200" r="34250" b="29000"/>
          <a:stretch/>
        </p:blipFill>
        <p:spPr>
          <a:xfrm>
            <a:off x="769930" y="2461010"/>
            <a:ext cx="7654406" cy="9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8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 flipV="1">
            <a:off x="-896938" y="4732338"/>
            <a:ext cx="10458451" cy="431800"/>
            <a:chOff x="0" y="0"/>
            <a:chExt cx="10464883" cy="432048"/>
          </a:xfrm>
        </p:grpSpPr>
        <p:sp>
          <p:nvSpPr>
            <p:cNvPr id="24581" name="椭圆 63"/>
            <p:cNvSpPr>
              <a:spLocks/>
            </p:cNvSpPr>
            <p:nvPr/>
          </p:nvSpPr>
          <p:spPr bwMode="auto">
            <a:xfrm flipV="1">
              <a:off x="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2" name="椭圆 63"/>
            <p:cNvSpPr>
              <a:spLocks/>
            </p:cNvSpPr>
            <p:nvPr/>
          </p:nvSpPr>
          <p:spPr bwMode="auto">
            <a:xfrm flipV="1">
              <a:off x="873132" y="0"/>
              <a:ext cx="863608" cy="432048"/>
            </a:xfrm>
            <a:custGeom>
              <a:avLst/>
              <a:gdLst>
                <a:gd name="T0" fmla="*/ 134452 w 1547664"/>
                <a:gd name="T1" fmla="*/ 0 h 773832"/>
                <a:gd name="T2" fmla="*/ 268904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3" name="椭圆 63"/>
            <p:cNvSpPr>
              <a:spLocks/>
            </p:cNvSpPr>
            <p:nvPr/>
          </p:nvSpPr>
          <p:spPr bwMode="auto">
            <a:xfrm flipV="1">
              <a:off x="1746265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4" name="椭圆 63"/>
            <p:cNvSpPr>
              <a:spLocks/>
            </p:cNvSpPr>
            <p:nvPr/>
          </p:nvSpPr>
          <p:spPr bwMode="auto">
            <a:xfrm flipV="1">
              <a:off x="2617809" y="0"/>
              <a:ext cx="865195" cy="432048"/>
            </a:xfrm>
            <a:custGeom>
              <a:avLst/>
              <a:gdLst>
                <a:gd name="T0" fmla="*/ 135194 w 1547664"/>
                <a:gd name="T1" fmla="*/ 0 h 773832"/>
                <a:gd name="T2" fmla="*/ 270389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5" name="椭圆 63"/>
            <p:cNvSpPr>
              <a:spLocks/>
            </p:cNvSpPr>
            <p:nvPr/>
          </p:nvSpPr>
          <p:spPr bwMode="auto">
            <a:xfrm flipV="1">
              <a:off x="349094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6" name="椭圆 63"/>
            <p:cNvSpPr>
              <a:spLocks/>
            </p:cNvSpPr>
            <p:nvPr/>
          </p:nvSpPr>
          <p:spPr bwMode="auto">
            <a:xfrm flipV="1">
              <a:off x="4364072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7" name="椭圆 63"/>
            <p:cNvSpPr>
              <a:spLocks/>
            </p:cNvSpPr>
            <p:nvPr/>
          </p:nvSpPr>
          <p:spPr bwMode="auto">
            <a:xfrm flipV="1">
              <a:off x="523720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8" name="椭圆 63"/>
            <p:cNvSpPr>
              <a:spLocks/>
            </p:cNvSpPr>
            <p:nvPr/>
          </p:nvSpPr>
          <p:spPr bwMode="auto">
            <a:xfrm flipV="1">
              <a:off x="611033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9" name="椭圆 63"/>
            <p:cNvSpPr>
              <a:spLocks/>
            </p:cNvSpPr>
            <p:nvPr/>
          </p:nvSpPr>
          <p:spPr bwMode="auto">
            <a:xfrm flipV="1">
              <a:off x="6981881" y="0"/>
              <a:ext cx="865194" cy="432048"/>
            </a:xfrm>
            <a:custGeom>
              <a:avLst/>
              <a:gdLst>
                <a:gd name="T0" fmla="*/ 135194 w 1547664"/>
                <a:gd name="T1" fmla="*/ 0 h 773832"/>
                <a:gd name="T2" fmla="*/ 270388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0" name="椭圆 63"/>
            <p:cNvSpPr>
              <a:spLocks/>
            </p:cNvSpPr>
            <p:nvPr/>
          </p:nvSpPr>
          <p:spPr bwMode="auto">
            <a:xfrm flipV="1">
              <a:off x="7855013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1" name="椭圆 63"/>
            <p:cNvSpPr>
              <a:spLocks/>
            </p:cNvSpPr>
            <p:nvPr/>
          </p:nvSpPr>
          <p:spPr bwMode="auto">
            <a:xfrm flipV="1">
              <a:off x="872814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2" name="椭圆 63"/>
            <p:cNvSpPr>
              <a:spLocks/>
            </p:cNvSpPr>
            <p:nvPr/>
          </p:nvSpPr>
          <p:spPr bwMode="auto">
            <a:xfrm flipV="1">
              <a:off x="960127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4579" name="矩形 29"/>
          <p:cNvSpPr>
            <a:spLocks noChangeArrowheads="1"/>
          </p:cNvSpPr>
          <p:nvPr/>
        </p:nvSpPr>
        <p:spPr bwMode="auto">
          <a:xfrm>
            <a:off x="3314436" y="1707654"/>
            <a:ext cx="5516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PART 03</a:t>
            </a:r>
          </a:p>
        </p:txBody>
      </p:sp>
      <p:grpSp>
        <p:nvGrpSpPr>
          <p:cNvPr id="17" name="组合 1188"/>
          <p:cNvGrpSpPr>
            <a:grpSpLocks/>
          </p:cNvGrpSpPr>
          <p:nvPr/>
        </p:nvGrpSpPr>
        <p:grpSpPr bwMode="auto">
          <a:xfrm>
            <a:off x="-122148" y="-84451"/>
            <a:ext cx="1687464" cy="5319494"/>
            <a:chOff x="0" y="0"/>
            <a:chExt cx="3236320" cy="10202415"/>
          </a:xfrm>
        </p:grpSpPr>
        <p:sp>
          <p:nvSpPr>
            <p:cNvPr id="18" name="Freeform 39"/>
            <p:cNvSpPr>
              <a:spLocks noChangeArrowheads="1"/>
            </p:cNvSpPr>
            <p:nvPr/>
          </p:nvSpPr>
          <p:spPr bwMode="auto">
            <a:xfrm>
              <a:off x="145674" y="80055"/>
              <a:ext cx="3090646" cy="10009496"/>
            </a:xfrm>
            <a:custGeom>
              <a:avLst/>
              <a:gdLst>
                <a:gd name="T0" fmla="*/ 2147483647 w 996"/>
                <a:gd name="T1" fmla="*/ 0 h 3226"/>
                <a:gd name="T2" fmla="*/ 2147483647 w 996"/>
                <a:gd name="T3" fmla="*/ 2147483647 h 3226"/>
                <a:gd name="T4" fmla="*/ 2147483647 w 996"/>
                <a:gd name="T5" fmla="*/ 2147483647 h 3226"/>
                <a:gd name="T6" fmla="*/ 2147483647 w 996"/>
                <a:gd name="T7" fmla="*/ 2147483647 h 3226"/>
                <a:gd name="T8" fmla="*/ 0 w 996"/>
                <a:gd name="T9" fmla="*/ 2147483647 h 3226"/>
                <a:gd name="T10" fmla="*/ 0 w 996"/>
                <a:gd name="T11" fmla="*/ 0 h 3226"/>
                <a:gd name="T12" fmla="*/ 2147483647 w 996"/>
                <a:gd name="T13" fmla="*/ 0 h 3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40"/>
            <p:cNvSpPr>
              <a:spLocks noChangeArrowheads="1"/>
            </p:cNvSpPr>
            <p:nvPr/>
          </p:nvSpPr>
          <p:spPr bwMode="auto"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Freeform 41"/>
            <p:cNvSpPr>
              <a:spLocks noChangeArrowheads="1"/>
            </p:cNvSpPr>
            <p:nvPr/>
          </p:nvSpPr>
          <p:spPr bwMode="auto">
            <a:xfrm>
              <a:off x="741493" y="80055"/>
              <a:ext cx="2001374" cy="5078897"/>
            </a:xfrm>
            <a:custGeom>
              <a:avLst/>
              <a:gdLst>
                <a:gd name="T0" fmla="*/ 2147483647 w 645"/>
                <a:gd name="T1" fmla="*/ 0 h 1637"/>
                <a:gd name="T2" fmla="*/ 0 w 645"/>
                <a:gd name="T3" fmla="*/ 2147483647 h 1637"/>
                <a:gd name="T4" fmla="*/ 2147483647 w 645"/>
                <a:gd name="T5" fmla="*/ 0 h 1637"/>
                <a:gd name="T6" fmla="*/ 2147483647 w 645"/>
                <a:gd name="T7" fmla="*/ 0 h 16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2"/>
            <p:cNvSpPr>
              <a:spLocks noChangeArrowheads="1"/>
            </p:cNvSpPr>
            <p:nvPr/>
          </p:nvSpPr>
          <p:spPr bwMode="auto">
            <a:xfrm>
              <a:off x="632565" y="0"/>
              <a:ext cx="1107646" cy="4141860"/>
            </a:xfrm>
            <a:custGeom>
              <a:avLst/>
              <a:gdLst>
                <a:gd name="T0" fmla="*/ 2147483647 w 357"/>
                <a:gd name="T1" fmla="*/ 0 h 1335"/>
                <a:gd name="T2" fmla="*/ 0 w 357"/>
                <a:gd name="T3" fmla="*/ 2147483647 h 1335"/>
                <a:gd name="T4" fmla="*/ 2147483647 w 357"/>
                <a:gd name="T5" fmla="*/ 0 h 1335"/>
                <a:gd name="T6" fmla="*/ 2147483647 w 357"/>
                <a:gd name="T7" fmla="*/ 0 h 13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Freeform 43"/>
            <p:cNvSpPr>
              <a:spLocks noChangeArrowheads="1"/>
            </p:cNvSpPr>
            <p:nvPr/>
          </p:nvSpPr>
          <p:spPr bwMode="auto">
            <a:xfrm>
              <a:off x="741493" y="5959502"/>
              <a:ext cx="1284816" cy="4183856"/>
            </a:xfrm>
            <a:custGeom>
              <a:avLst/>
              <a:gdLst>
                <a:gd name="T0" fmla="*/ 2147483647 w 414"/>
                <a:gd name="T1" fmla="*/ 2147483647 h 1348"/>
                <a:gd name="T2" fmla="*/ 0 w 414"/>
                <a:gd name="T3" fmla="*/ 0 h 1348"/>
                <a:gd name="T4" fmla="*/ 2147483647 w 414"/>
                <a:gd name="T5" fmla="*/ 2147483647 h 1348"/>
                <a:gd name="T6" fmla="*/ 2147483647 w 414"/>
                <a:gd name="T7" fmla="*/ 2147483647 h 13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Freeform 44"/>
            <p:cNvSpPr>
              <a:spLocks noChangeArrowheads="1"/>
            </p:cNvSpPr>
            <p:nvPr/>
          </p:nvSpPr>
          <p:spPr bwMode="auto">
            <a:xfrm>
              <a:off x="632565" y="6853230"/>
              <a:ext cx="670624" cy="3349185"/>
            </a:xfrm>
            <a:custGeom>
              <a:avLst/>
              <a:gdLst>
                <a:gd name="T0" fmla="*/ 2147483647 w 216"/>
                <a:gd name="T1" fmla="*/ 2147483647 h 1079"/>
                <a:gd name="T2" fmla="*/ 0 w 216"/>
                <a:gd name="T3" fmla="*/ 0 h 1079"/>
                <a:gd name="T4" fmla="*/ 2147483647 w 216"/>
                <a:gd name="T5" fmla="*/ 2147483647 h 1079"/>
                <a:gd name="T6" fmla="*/ 2147483647 w 216"/>
                <a:gd name="T7" fmla="*/ 2147483647 h 10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423"/>
          <p:cNvGrpSpPr>
            <a:grpSpLocks/>
          </p:cNvGrpSpPr>
          <p:nvPr/>
        </p:nvGrpSpPr>
        <p:grpSpPr bwMode="auto">
          <a:xfrm flipH="1">
            <a:off x="7673668" y="-58014"/>
            <a:ext cx="1689792" cy="5326833"/>
            <a:chOff x="0" y="0"/>
            <a:chExt cx="3236320" cy="10202415"/>
          </a:xfrm>
        </p:grpSpPr>
        <p:sp>
          <p:nvSpPr>
            <p:cNvPr id="25" name="Freeform 39"/>
            <p:cNvSpPr>
              <a:spLocks noChangeArrowheads="1"/>
            </p:cNvSpPr>
            <p:nvPr/>
          </p:nvSpPr>
          <p:spPr bwMode="auto">
            <a:xfrm>
              <a:off x="145674" y="80055"/>
              <a:ext cx="3090646" cy="10009496"/>
            </a:xfrm>
            <a:custGeom>
              <a:avLst/>
              <a:gdLst>
                <a:gd name="T0" fmla="*/ 2147483647 w 996"/>
                <a:gd name="T1" fmla="*/ 0 h 3226"/>
                <a:gd name="T2" fmla="*/ 2147483647 w 996"/>
                <a:gd name="T3" fmla="*/ 2147483647 h 3226"/>
                <a:gd name="T4" fmla="*/ 2147483647 w 996"/>
                <a:gd name="T5" fmla="*/ 2147483647 h 3226"/>
                <a:gd name="T6" fmla="*/ 2147483647 w 996"/>
                <a:gd name="T7" fmla="*/ 2147483647 h 3226"/>
                <a:gd name="T8" fmla="*/ 0 w 996"/>
                <a:gd name="T9" fmla="*/ 2147483647 h 3226"/>
                <a:gd name="T10" fmla="*/ 0 w 996"/>
                <a:gd name="T11" fmla="*/ 0 h 3226"/>
                <a:gd name="T12" fmla="*/ 2147483647 w 996"/>
                <a:gd name="T13" fmla="*/ 0 h 3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Freeform 41"/>
            <p:cNvSpPr>
              <a:spLocks noChangeArrowheads="1"/>
            </p:cNvSpPr>
            <p:nvPr/>
          </p:nvSpPr>
          <p:spPr bwMode="auto">
            <a:xfrm>
              <a:off x="741493" y="80055"/>
              <a:ext cx="2001374" cy="5078897"/>
            </a:xfrm>
            <a:custGeom>
              <a:avLst/>
              <a:gdLst>
                <a:gd name="T0" fmla="*/ 2147483647 w 645"/>
                <a:gd name="T1" fmla="*/ 0 h 1637"/>
                <a:gd name="T2" fmla="*/ 0 w 645"/>
                <a:gd name="T3" fmla="*/ 2147483647 h 1637"/>
                <a:gd name="T4" fmla="*/ 2147483647 w 645"/>
                <a:gd name="T5" fmla="*/ 0 h 1637"/>
                <a:gd name="T6" fmla="*/ 2147483647 w 645"/>
                <a:gd name="T7" fmla="*/ 0 h 16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2"/>
            <p:cNvSpPr>
              <a:spLocks noChangeArrowheads="1"/>
            </p:cNvSpPr>
            <p:nvPr/>
          </p:nvSpPr>
          <p:spPr bwMode="auto">
            <a:xfrm>
              <a:off x="632565" y="0"/>
              <a:ext cx="1107646" cy="4141860"/>
            </a:xfrm>
            <a:custGeom>
              <a:avLst/>
              <a:gdLst>
                <a:gd name="T0" fmla="*/ 2147483647 w 357"/>
                <a:gd name="T1" fmla="*/ 0 h 1335"/>
                <a:gd name="T2" fmla="*/ 0 w 357"/>
                <a:gd name="T3" fmla="*/ 2147483647 h 1335"/>
                <a:gd name="T4" fmla="*/ 2147483647 w 357"/>
                <a:gd name="T5" fmla="*/ 0 h 1335"/>
                <a:gd name="T6" fmla="*/ 2147483647 w 357"/>
                <a:gd name="T7" fmla="*/ 0 h 13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Freeform 43"/>
            <p:cNvSpPr>
              <a:spLocks noChangeArrowheads="1"/>
            </p:cNvSpPr>
            <p:nvPr/>
          </p:nvSpPr>
          <p:spPr bwMode="auto">
            <a:xfrm>
              <a:off x="741493" y="5959502"/>
              <a:ext cx="1284816" cy="4183856"/>
            </a:xfrm>
            <a:custGeom>
              <a:avLst/>
              <a:gdLst>
                <a:gd name="T0" fmla="*/ 2147483647 w 414"/>
                <a:gd name="T1" fmla="*/ 2147483647 h 1348"/>
                <a:gd name="T2" fmla="*/ 0 w 414"/>
                <a:gd name="T3" fmla="*/ 0 h 1348"/>
                <a:gd name="T4" fmla="*/ 2147483647 w 414"/>
                <a:gd name="T5" fmla="*/ 2147483647 h 1348"/>
                <a:gd name="T6" fmla="*/ 2147483647 w 414"/>
                <a:gd name="T7" fmla="*/ 2147483647 h 13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0" name="Freeform 44"/>
            <p:cNvSpPr>
              <a:spLocks noChangeArrowheads="1"/>
            </p:cNvSpPr>
            <p:nvPr/>
          </p:nvSpPr>
          <p:spPr bwMode="auto">
            <a:xfrm>
              <a:off x="632565" y="6853230"/>
              <a:ext cx="670624" cy="3349185"/>
            </a:xfrm>
            <a:custGeom>
              <a:avLst/>
              <a:gdLst>
                <a:gd name="T0" fmla="*/ 2147483647 w 216"/>
                <a:gd name="T1" fmla="*/ 2147483647 h 1079"/>
                <a:gd name="T2" fmla="*/ 0 w 216"/>
                <a:gd name="T3" fmla="*/ 0 h 1079"/>
                <a:gd name="T4" fmla="*/ 2147483647 w 216"/>
                <a:gd name="T5" fmla="*/ 2147483647 h 1079"/>
                <a:gd name="T6" fmla="*/ 2147483647 w 216"/>
                <a:gd name="T7" fmla="*/ 2147483647 h 10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071391"/>
              </p:ext>
            </p:extLst>
          </p:nvPr>
        </p:nvGraphicFramePr>
        <p:xfrm>
          <a:off x="3793053" y="2639316"/>
          <a:ext cx="5199062" cy="382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文件" r:id="rId3" imgW="5273690" imgH="3885786" progId="Word.Document.12">
                  <p:embed/>
                </p:oleObj>
              </mc:Choice>
              <mc:Fallback>
                <p:oleObj name="文件" r:id="rId3" imgW="5273690" imgH="38857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3053" y="2639316"/>
                        <a:ext cx="5199062" cy="382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3902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3833015646"/>
              </p:ext>
            </p:extLst>
          </p:nvPr>
        </p:nvGraphicFramePr>
        <p:xfrm>
          <a:off x="1524000" y="539750"/>
          <a:ext cx="6096000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群組 1"/>
          <p:cNvGrpSpPr/>
          <p:nvPr/>
        </p:nvGrpSpPr>
        <p:grpSpPr>
          <a:xfrm>
            <a:off x="2921797" y="2105129"/>
            <a:ext cx="1146147" cy="1146147"/>
            <a:chOff x="2921797" y="2105129"/>
            <a:chExt cx="1146147" cy="1146147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21797" y="2105129"/>
              <a:ext cx="1146147" cy="1146147"/>
            </a:xfrm>
            <a:prstGeom prst="rect">
              <a:avLst/>
            </a:prstGeom>
          </p:spPr>
        </p:pic>
        <p:sp>
          <p:nvSpPr>
            <p:cNvPr id="34" name="文字方塊 33"/>
            <p:cNvSpPr txBox="1"/>
            <p:nvPr/>
          </p:nvSpPr>
          <p:spPr>
            <a:xfrm>
              <a:off x="3059076" y="2292379"/>
              <a:ext cx="8715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混音 師</a:t>
              </a:r>
              <a:endPara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779060" y="1917469"/>
            <a:ext cx="1146147" cy="1146147"/>
            <a:chOff x="4779060" y="1917469"/>
            <a:chExt cx="1146147" cy="1146147"/>
          </a:xfrm>
        </p:grpSpPr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79060" y="1917469"/>
              <a:ext cx="1146147" cy="1146147"/>
            </a:xfrm>
            <a:prstGeom prst="rect">
              <a:avLst/>
            </a:prstGeom>
          </p:spPr>
        </p:pic>
        <p:sp>
          <p:nvSpPr>
            <p:cNvPr id="36" name="文字方塊 35"/>
            <p:cNvSpPr txBox="1"/>
            <p:nvPr/>
          </p:nvSpPr>
          <p:spPr>
            <a:xfrm>
              <a:off x="4824919" y="2105129"/>
              <a:ext cx="10544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擬音師</a:t>
              </a:r>
            </a:p>
          </p:txBody>
        </p:sp>
      </p:grpSp>
      <p:grpSp>
        <p:nvGrpSpPr>
          <p:cNvPr id="9" name="组合 1"/>
          <p:cNvGrpSpPr>
            <a:grpSpLocks/>
          </p:cNvGrpSpPr>
          <p:nvPr/>
        </p:nvGrpSpPr>
        <p:grpSpPr bwMode="auto">
          <a:xfrm rot="225983">
            <a:off x="7844781" y="3679056"/>
            <a:ext cx="861123" cy="1015447"/>
            <a:chOff x="0" y="0"/>
            <a:chExt cx="903869" cy="1108480"/>
          </a:xfrm>
        </p:grpSpPr>
        <p:sp>
          <p:nvSpPr>
            <p:cNvPr id="10" name="Freeform 81"/>
            <p:cNvSpPr>
              <a:spLocks noEditPoints="1" noChangeArrowheads="1"/>
            </p:cNvSpPr>
            <p:nvPr/>
          </p:nvSpPr>
          <p:spPr bwMode="auto">
            <a:xfrm>
              <a:off x="11920" y="0"/>
              <a:ext cx="891949" cy="1098547"/>
            </a:xfrm>
            <a:custGeom>
              <a:avLst/>
              <a:gdLst>
                <a:gd name="T0" fmla="*/ 2147483647 w 380"/>
                <a:gd name="T1" fmla="*/ 2147483647 h 468"/>
                <a:gd name="T2" fmla="*/ 2147483647 w 380"/>
                <a:gd name="T3" fmla="*/ 2147483647 h 468"/>
                <a:gd name="T4" fmla="*/ 2147483647 w 380"/>
                <a:gd name="T5" fmla="*/ 2147483647 h 468"/>
                <a:gd name="T6" fmla="*/ 2147483647 w 380"/>
                <a:gd name="T7" fmla="*/ 2147483647 h 468"/>
                <a:gd name="T8" fmla="*/ 2147483647 w 380"/>
                <a:gd name="T9" fmla="*/ 2147483647 h 468"/>
                <a:gd name="T10" fmla="*/ 2147483647 w 380"/>
                <a:gd name="T11" fmla="*/ 2147483647 h 468"/>
                <a:gd name="T12" fmla="*/ 2147483647 w 380"/>
                <a:gd name="T13" fmla="*/ 2147483647 h 468"/>
                <a:gd name="T14" fmla="*/ 2147483647 w 380"/>
                <a:gd name="T15" fmla="*/ 2147483647 h 468"/>
                <a:gd name="T16" fmla="*/ 2147483647 w 380"/>
                <a:gd name="T17" fmla="*/ 2147483647 h 468"/>
                <a:gd name="T18" fmla="*/ 2147483647 w 380"/>
                <a:gd name="T19" fmla="*/ 2147483647 h 468"/>
                <a:gd name="T20" fmla="*/ 2147483647 w 380"/>
                <a:gd name="T21" fmla="*/ 2147483647 h 468"/>
                <a:gd name="T22" fmla="*/ 2147483647 w 380"/>
                <a:gd name="T23" fmla="*/ 2147483647 h 468"/>
                <a:gd name="T24" fmla="*/ 2147483647 w 380"/>
                <a:gd name="T25" fmla="*/ 2147483647 h 468"/>
                <a:gd name="T26" fmla="*/ 2147483647 w 380"/>
                <a:gd name="T27" fmla="*/ 2147483647 h 468"/>
                <a:gd name="T28" fmla="*/ 2147483647 w 380"/>
                <a:gd name="T29" fmla="*/ 2147483647 h 468"/>
                <a:gd name="T30" fmla="*/ 2147483647 w 380"/>
                <a:gd name="T31" fmla="*/ 2147483647 h 468"/>
                <a:gd name="T32" fmla="*/ 2147483647 w 380"/>
                <a:gd name="T33" fmla="*/ 2147483647 h 468"/>
                <a:gd name="T34" fmla="*/ 2147483647 w 380"/>
                <a:gd name="T35" fmla="*/ 2147483647 h 468"/>
                <a:gd name="T36" fmla="*/ 2147483647 w 380"/>
                <a:gd name="T37" fmla="*/ 2147483647 h 468"/>
                <a:gd name="T38" fmla="*/ 2147483647 w 380"/>
                <a:gd name="T39" fmla="*/ 2147483647 h 468"/>
                <a:gd name="T40" fmla="*/ 0 w 380"/>
                <a:gd name="T41" fmla="*/ 2147483647 h 468"/>
                <a:gd name="T42" fmla="*/ 2147483647 w 380"/>
                <a:gd name="T43" fmla="*/ 2147483647 h 468"/>
                <a:gd name="T44" fmla="*/ 2147483647 w 380"/>
                <a:gd name="T45" fmla="*/ 2147483647 h 468"/>
                <a:gd name="T46" fmla="*/ 2147483647 w 380"/>
                <a:gd name="T47" fmla="*/ 2147483647 h 468"/>
                <a:gd name="T48" fmla="*/ 2147483647 w 380"/>
                <a:gd name="T49" fmla="*/ 2147483647 h 468"/>
                <a:gd name="T50" fmla="*/ 2147483647 w 380"/>
                <a:gd name="T51" fmla="*/ 2147483647 h 468"/>
                <a:gd name="T52" fmla="*/ 2147483647 w 380"/>
                <a:gd name="T53" fmla="*/ 2147483647 h 468"/>
                <a:gd name="T54" fmla="*/ 2147483647 w 380"/>
                <a:gd name="T55" fmla="*/ 2147483647 h 468"/>
                <a:gd name="T56" fmla="*/ 2147483647 w 380"/>
                <a:gd name="T57" fmla="*/ 2147483647 h 468"/>
                <a:gd name="T58" fmla="*/ 2147483647 w 380"/>
                <a:gd name="T59" fmla="*/ 2147483647 h 468"/>
                <a:gd name="T60" fmla="*/ 2147483647 w 380"/>
                <a:gd name="T61" fmla="*/ 2147483647 h 468"/>
                <a:gd name="T62" fmla="*/ 2147483647 w 380"/>
                <a:gd name="T63" fmla="*/ 2147483647 h 468"/>
                <a:gd name="T64" fmla="*/ 2147483647 w 380"/>
                <a:gd name="T65" fmla="*/ 2147483647 h 468"/>
                <a:gd name="T66" fmla="*/ 2147483647 w 380"/>
                <a:gd name="T67" fmla="*/ 2147483647 h 468"/>
                <a:gd name="T68" fmla="*/ 2147483647 w 380"/>
                <a:gd name="T69" fmla="*/ 2147483647 h 468"/>
                <a:gd name="T70" fmla="*/ 2147483647 w 380"/>
                <a:gd name="T71" fmla="*/ 2147483647 h 468"/>
                <a:gd name="T72" fmla="*/ 2147483647 w 380"/>
                <a:gd name="T73" fmla="*/ 2147483647 h 468"/>
                <a:gd name="T74" fmla="*/ 2147483647 w 380"/>
                <a:gd name="T75" fmla="*/ 2147483647 h 4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0" h="468">
                  <a:moveTo>
                    <a:pt x="368" y="126"/>
                  </a:moveTo>
                  <a:cubicBezTo>
                    <a:pt x="372" y="125"/>
                    <a:pt x="375" y="124"/>
                    <a:pt x="377" y="122"/>
                  </a:cubicBezTo>
                  <a:cubicBezTo>
                    <a:pt x="379" y="119"/>
                    <a:pt x="380" y="116"/>
                    <a:pt x="378" y="114"/>
                  </a:cubicBezTo>
                  <a:cubicBezTo>
                    <a:pt x="376" y="111"/>
                    <a:pt x="372" y="108"/>
                    <a:pt x="367" y="107"/>
                  </a:cubicBezTo>
                  <a:cubicBezTo>
                    <a:pt x="370" y="100"/>
                    <a:pt x="369" y="93"/>
                    <a:pt x="362" y="88"/>
                  </a:cubicBezTo>
                  <a:cubicBezTo>
                    <a:pt x="361" y="87"/>
                    <a:pt x="359" y="86"/>
                    <a:pt x="357" y="85"/>
                  </a:cubicBezTo>
                  <a:cubicBezTo>
                    <a:pt x="347" y="80"/>
                    <a:pt x="333" y="81"/>
                    <a:pt x="323" y="87"/>
                  </a:cubicBezTo>
                  <a:cubicBezTo>
                    <a:pt x="319" y="90"/>
                    <a:pt x="316" y="93"/>
                    <a:pt x="314" y="96"/>
                  </a:cubicBezTo>
                  <a:cubicBezTo>
                    <a:pt x="313" y="96"/>
                    <a:pt x="312" y="96"/>
                    <a:pt x="310" y="95"/>
                  </a:cubicBezTo>
                  <a:cubicBezTo>
                    <a:pt x="309" y="95"/>
                    <a:pt x="309" y="95"/>
                    <a:pt x="309" y="95"/>
                  </a:cubicBezTo>
                  <a:cubicBezTo>
                    <a:pt x="312" y="90"/>
                    <a:pt x="312" y="86"/>
                    <a:pt x="309" y="81"/>
                  </a:cubicBezTo>
                  <a:cubicBezTo>
                    <a:pt x="307" y="76"/>
                    <a:pt x="302" y="72"/>
                    <a:pt x="295" y="69"/>
                  </a:cubicBezTo>
                  <a:cubicBezTo>
                    <a:pt x="290" y="67"/>
                    <a:pt x="285" y="66"/>
                    <a:pt x="279" y="65"/>
                  </a:cubicBezTo>
                  <a:cubicBezTo>
                    <a:pt x="289" y="49"/>
                    <a:pt x="286" y="31"/>
                    <a:pt x="270" y="18"/>
                  </a:cubicBezTo>
                  <a:cubicBezTo>
                    <a:pt x="267" y="16"/>
                    <a:pt x="263" y="13"/>
                    <a:pt x="259" y="11"/>
                  </a:cubicBezTo>
                  <a:cubicBezTo>
                    <a:pt x="235" y="0"/>
                    <a:pt x="201" y="3"/>
                    <a:pt x="177" y="17"/>
                  </a:cubicBezTo>
                  <a:cubicBezTo>
                    <a:pt x="166" y="24"/>
                    <a:pt x="158" y="32"/>
                    <a:pt x="155" y="41"/>
                  </a:cubicBezTo>
                  <a:cubicBezTo>
                    <a:pt x="150" y="40"/>
                    <a:pt x="146" y="38"/>
                    <a:pt x="142" y="37"/>
                  </a:cubicBezTo>
                  <a:cubicBezTo>
                    <a:pt x="100" y="26"/>
                    <a:pt x="62" y="34"/>
                    <a:pt x="56" y="56"/>
                  </a:cubicBezTo>
                  <a:cubicBezTo>
                    <a:pt x="53" y="67"/>
                    <a:pt x="60" y="80"/>
                    <a:pt x="72" y="91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219" y="468"/>
                    <a:pt x="219" y="468"/>
                    <a:pt x="219" y="468"/>
                  </a:cubicBezTo>
                  <a:cubicBezTo>
                    <a:pt x="334" y="152"/>
                    <a:pt x="334" y="152"/>
                    <a:pt x="334" y="152"/>
                  </a:cubicBezTo>
                  <a:cubicBezTo>
                    <a:pt x="322" y="148"/>
                    <a:pt x="322" y="148"/>
                    <a:pt x="322" y="148"/>
                  </a:cubicBezTo>
                  <a:cubicBezTo>
                    <a:pt x="327" y="148"/>
                    <a:pt x="332" y="147"/>
                    <a:pt x="336" y="145"/>
                  </a:cubicBezTo>
                  <a:cubicBezTo>
                    <a:pt x="337" y="146"/>
                    <a:pt x="338" y="146"/>
                    <a:pt x="339" y="146"/>
                  </a:cubicBezTo>
                  <a:cubicBezTo>
                    <a:pt x="347" y="148"/>
                    <a:pt x="355" y="149"/>
                    <a:pt x="362" y="148"/>
                  </a:cubicBezTo>
                  <a:cubicBezTo>
                    <a:pt x="369" y="147"/>
                    <a:pt x="373" y="144"/>
                    <a:pt x="374" y="139"/>
                  </a:cubicBezTo>
                  <a:cubicBezTo>
                    <a:pt x="375" y="135"/>
                    <a:pt x="373" y="131"/>
                    <a:pt x="368" y="126"/>
                  </a:cubicBezTo>
                  <a:moveTo>
                    <a:pt x="276" y="109"/>
                  </a:moveTo>
                  <a:cubicBezTo>
                    <a:pt x="277" y="109"/>
                    <a:pt x="277" y="109"/>
                    <a:pt x="277" y="109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6" y="109"/>
                    <a:pt x="276" y="109"/>
                    <a:pt x="276" y="109"/>
                  </a:cubicBezTo>
                  <a:moveTo>
                    <a:pt x="300" y="142"/>
                  </a:move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1" y="142"/>
                    <a:pt x="302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0" y="142"/>
                    <a:pt x="300" y="142"/>
                    <a:pt x="300" y="142"/>
                  </a:cubicBezTo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Freeform 82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53" y="180773"/>
              <a:ext cx="793616" cy="917774"/>
            </a:xfrm>
            <a:custGeom>
              <a:avLst/>
              <a:gdLst>
                <a:gd name="T0" fmla="*/ 2147483647 w 799"/>
                <a:gd name="T1" fmla="*/ 2147483647 h 924"/>
                <a:gd name="T2" fmla="*/ 0 w 799"/>
                <a:gd name="T3" fmla="*/ 2147483647 h 924"/>
                <a:gd name="T4" fmla="*/ 2147483647 w 799"/>
                <a:gd name="T5" fmla="*/ 0 h 924"/>
                <a:gd name="T6" fmla="*/ 2147483647 w 799"/>
                <a:gd name="T7" fmla="*/ 2147483647 h 924"/>
                <a:gd name="T8" fmla="*/ 2147483647 w 799"/>
                <a:gd name="T9" fmla="*/ 2147483647 h 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9" h="924">
                  <a:moveTo>
                    <a:pt x="504" y="924"/>
                  </a:moveTo>
                  <a:lnTo>
                    <a:pt x="0" y="778"/>
                  </a:lnTo>
                  <a:lnTo>
                    <a:pt x="215" y="0"/>
                  </a:lnTo>
                  <a:lnTo>
                    <a:pt x="799" y="170"/>
                  </a:lnTo>
                  <a:lnTo>
                    <a:pt x="504" y="9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Freeform 83"/>
            <p:cNvSpPr>
              <a:spLocks noChangeArrowheads="1"/>
            </p:cNvSpPr>
            <p:nvPr/>
          </p:nvSpPr>
          <p:spPr bwMode="auto">
            <a:xfrm>
              <a:off x="6953" y="180773"/>
              <a:ext cx="793616" cy="917774"/>
            </a:xfrm>
            <a:custGeom>
              <a:avLst/>
              <a:gdLst>
                <a:gd name="T0" fmla="*/ 2147483647 w 799"/>
                <a:gd name="T1" fmla="*/ 2147483647 h 924"/>
                <a:gd name="T2" fmla="*/ 0 w 799"/>
                <a:gd name="T3" fmla="*/ 2147483647 h 924"/>
                <a:gd name="T4" fmla="*/ 2147483647 w 799"/>
                <a:gd name="T5" fmla="*/ 0 h 924"/>
                <a:gd name="T6" fmla="*/ 2147483647 w 799"/>
                <a:gd name="T7" fmla="*/ 2147483647 h 924"/>
                <a:gd name="T8" fmla="*/ 2147483647 w 799"/>
                <a:gd name="T9" fmla="*/ 2147483647 h 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9" h="924">
                  <a:moveTo>
                    <a:pt x="504" y="924"/>
                  </a:moveTo>
                  <a:lnTo>
                    <a:pt x="0" y="778"/>
                  </a:lnTo>
                  <a:lnTo>
                    <a:pt x="215" y="0"/>
                  </a:lnTo>
                  <a:lnTo>
                    <a:pt x="799" y="170"/>
                  </a:lnTo>
                  <a:lnTo>
                    <a:pt x="504" y="9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Freeform 84"/>
            <p:cNvSpPr>
              <a:spLocks noEditPoints="1" noChangeArrowheads="1"/>
            </p:cNvSpPr>
            <p:nvPr/>
          </p:nvSpPr>
          <p:spPr bwMode="auto">
            <a:xfrm>
              <a:off x="0" y="129124"/>
              <a:ext cx="894929" cy="979356"/>
            </a:xfrm>
            <a:custGeom>
              <a:avLst/>
              <a:gdLst>
                <a:gd name="T0" fmla="*/ 2147483647 w 901"/>
                <a:gd name="T1" fmla="*/ 2147483647 h 986"/>
                <a:gd name="T2" fmla="*/ 2147483647 w 901"/>
                <a:gd name="T3" fmla="*/ 2147483647 h 986"/>
                <a:gd name="T4" fmla="*/ 2147483647 w 901"/>
                <a:gd name="T5" fmla="*/ 2147483647 h 986"/>
                <a:gd name="T6" fmla="*/ 2147483647 w 901"/>
                <a:gd name="T7" fmla="*/ 0 h 986"/>
                <a:gd name="T8" fmla="*/ 2147483647 w 901"/>
                <a:gd name="T9" fmla="*/ 2147483647 h 986"/>
                <a:gd name="T10" fmla="*/ 2147483647 w 901"/>
                <a:gd name="T11" fmla="*/ 2147483647 h 986"/>
                <a:gd name="T12" fmla="*/ 0 w 901"/>
                <a:gd name="T13" fmla="*/ 2147483647 h 986"/>
                <a:gd name="T14" fmla="*/ 2147483647 w 901"/>
                <a:gd name="T15" fmla="*/ 2147483647 h 986"/>
                <a:gd name="T16" fmla="*/ 2147483647 w 901"/>
                <a:gd name="T17" fmla="*/ 2147483647 h 986"/>
                <a:gd name="T18" fmla="*/ 2147483647 w 901"/>
                <a:gd name="T19" fmla="*/ 2147483647 h 986"/>
                <a:gd name="T20" fmla="*/ 2147483647 w 901"/>
                <a:gd name="T21" fmla="*/ 2147483647 h 986"/>
                <a:gd name="T22" fmla="*/ 2147483647 w 901"/>
                <a:gd name="T23" fmla="*/ 2147483647 h 986"/>
                <a:gd name="T24" fmla="*/ 2147483647 w 901"/>
                <a:gd name="T25" fmla="*/ 2147483647 h 986"/>
                <a:gd name="T26" fmla="*/ 2147483647 w 901"/>
                <a:gd name="T27" fmla="*/ 2147483647 h 986"/>
                <a:gd name="T28" fmla="*/ 2147483647 w 901"/>
                <a:gd name="T29" fmla="*/ 2147483647 h 986"/>
                <a:gd name="T30" fmla="*/ 2147483647 w 901"/>
                <a:gd name="T31" fmla="*/ 2147483647 h 986"/>
                <a:gd name="T32" fmla="*/ 2147483647 w 901"/>
                <a:gd name="T33" fmla="*/ 2147483647 h 986"/>
                <a:gd name="T34" fmla="*/ 2147483647 w 901"/>
                <a:gd name="T35" fmla="*/ 2147483647 h 986"/>
                <a:gd name="T36" fmla="*/ 2147483647 w 901"/>
                <a:gd name="T37" fmla="*/ 2147483647 h 986"/>
                <a:gd name="T38" fmla="*/ 2147483647 w 901"/>
                <a:gd name="T39" fmla="*/ 2147483647 h 986"/>
                <a:gd name="T40" fmla="*/ 2147483647 w 901"/>
                <a:gd name="T41" fmla="*/ 2147483647 h 986"/>
                <a:gd name="T42" fmla="*/ 2147483647 w 901"/>
                <a:gd name="T43" fmla="*/ 2147483647 h 986"/>
                <a:gd name="T44" fmla="*/ 2147483647 w 901"/>
                <a:gd name="T45" fmla="*/ 2147483647 h 986"/>
                <a:gd name="T46" fmla="*/ 2147483647 w 901"/>
                <a:gd name="T47" fmla="*/ 2147483647 h 986"/>
                <a:gd name="T48" fmla="*/ 2147483647 w 901"/>
                <a:gd name="T49" fmla="*/ 2147483647 h 986"/>
                <a:gd name="T50" fmla="*/ 2147483647 w 901"/>
                <a:gd name="T51" fmla="*/ 2147483647 h 986"/>
                <a:gd name="T52" fmla="*/ 2147483647 w 901"/>
                <a:gd name="T53" fmla="*/ 2147483647 h 986"/>
                <a:gd name="T54" fmla="*/ 2147483647 w 901"/>
                <a:gd name="T55" fmla="*/ 2147483647 h 986"/>
                <a:gd name="T56" fmla="*/ 2147483647 w 901"/>
                <a:gd name="T57" fmla="*/ 2147483647 h 986"/>
                <a:gd name="T58" fmla="*/ 2147483647 w 901"/>
                <a:gd name="T59" fmla="*/ 2147483647 h 986"/>
                <a:gd name="T60" fmla="*/ 2147483647 w 901"/>
                <a:gd name="T61" fmla="*/ 2147483647 h 986"/>
                <a:gd name="T62" fmla="*/ 2147483647 w 901"/>
                <a:gd name="T63" fmla="*/ 2147483647 h 986"/>
                <a:gd name="T64" fmla="*/ 2147483647 w 901"/>
                <a:gd name="T65" fmla="*/ 2147483647 h 986"/>
                <a:gd name="T66" fmla="*/ 2147483647 w 901"/>
                <a:gd name="T67" fmla="*/ 2147483647 h 986"/>
                <a:gd name="T68" fmla="*/ 2147483647 w 901"/>
                <a:gd name="T69" fmla="*/ 2147483647 h 9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1" h="986">
                  <a:moveTo>
                    <a:pt x="513" y="116"/>
                  </a:moveTo>
                  <a:lnTo>
                    <a:pt x="513" y="116"/>
                  </a:lnTo>
                  <a:lnTo>
                    <a:pt x="511" y="116"/>
                  </a:lnTo>
                  <a:lnTo>
                    <a:pt x="121" y="0"/>
                  </a:lnTo>
                  <a:lnTo>
                    <a:pt x="104" y="54"/>
                  </a:lnTo>
                  <a:lnTo>
                    <a:pt x="140" y="64"/>
                  </a:lnTo>
                  <a:lnTo>
                    <a:pt x="0" y="825"/>
                  </a:lnTo>
                  <a:lnTo>
                    <a:pt x="265" y="908"/>
                  </a:lnTo>
                  <a:lnTo>
                    <a:pt x="267" y="908"/>
                  </a:lnTo>
                  <a:lnTo>
                    <a:pt x="267" y="910"/>
                  </a:lnTo>
                  <a:lnTo>
                    <a:pt x="534" y="986"/>
                  </a:lnTo>
                  <a:lnTo>
                    <a:pt x="849" y="277"/>
                  </a:lnTo>
                  <a:lnTo>
                    <a:pt x="882" y="288"/>
                  </a:lnTo>
                  <a:lnTo>
                    <a:pt x="901" y="234"/>
                  </a:lnTo>
                  <a:lnTo>
                    <a:pt x="513" y="116"/>
                  </a:lnTo>
                  <a:close/>
                  <a:moveTo>
                    <a:pt x="26" y="820"/>
                  </a:moveTo>
                  <a:lnTo>
                    <a:pt x="232" y="83"/>
                  </a:lnTo>
                  <a:lnTo>
                    <a:pt x="312" y="104"/>
                  </a:lnTo>
                  <a:lnTo>
                    <a:pt x="106" y="844"/>
                  </a:lnTo>
                  <a:lnTo>
                    <a:pt x="26" y="820"/>
                  </a:lnTo>
                  <a:close/>
                  <a:moveTo>
                    <a:pt x="173" y="865"/>
                  </a:moveTo>
                  <a:lnTo>
                    <a:pt x="378" y="125"/>
                  </a:lnTo>
                  <a:lnTo>
                    <a:pt x="461" y="149"/>
                  </a:lnTo>
                  <a:lnTo>
                    <a:pt x="253" y="889"/>
                  </a:lnTo>
                  <a:lnTo>
                    <a:pt x="173" y="865"/>
                  </a:lnTo>
                  <a:close/>
                  <a:moveTo>
                    <a:pt x="369" y="924"/>
                  </a:moveTo>
                  <a:lnTo>
                    <a:pt x="289" y="898"/>
                  </a:lnTo>
                  <a:lnTo>
                    <a:pt x="534" y="170"/>
                  </a:lnTo>
                  <a:lnTo>
                    <a:pt x="615" y="196"/>
                  </a:lnTo>
                  <a:lnTo>
                    <a:pt x="369" y="924"/>
                  </a:lnTo>
                  <a:close/>
                  <a:moveTo>
                    <a:pt x="515" y="969"/>
                  </a:moveTo>
                  <a:lnTo>
                    <a:pt x="435" y="943"/>
                  </a:lnTo>
                  <a:lnTo>
                    <a:pt x="681" y="215"/>
                  </a:lnTo>
                  <a:lnTo>
                    <a:pt x="764" y="241"/>
                  </a:lnTo>
                  <a:lnTo>
                    <a:pt x="515" y="969"/>
                  </a:lnTo>
                  <a:close/>
                </a:path>
              </a:pathLst>
            </a:custGeom>
            <a:solidFill>
              <a:srgbClr val="FA3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Freeform 85"/>
            <p:cNvSpPr>
              <a:spLocks noEditPoints="1" noChangeArrowheads="1"/>
            </p:cNvSpPr>
            <p:nvPr/>
          </p:nvSpPr>
          <p:spPr bwMode="auto">
            <a:xfrm>
              <a:off x="0" y="129124"/>
              <a:ext cx="894929" cy="979356"/>
            </a:xfrm>
            <a:custGeom>
              <a:avLst/>
              <a:gdLst>
                <a:gd name="T0" fmla="*/ 2147483647 w 901"/>
                <a:gd name="T1" fmla="*/ 2147483647 h 986"/>
                <a:gd name="T2" fmla="*/ 2147483647 w 901"/>
                <a:gd name="T3" fmla="*/ 2147483647 h 986"/>
                <a:gd name="T4" fmla="*/ 2147483647 w 901"/>
                <a:gd name="T5" fmla="*/ 2147483647 h 986"/>
                <a:gd name="T6" fmla="*/ 2147483647 w 901"/>
                <a:gd name="T7" fmla="*/ 0 h 986"/>
                <a:gd name="T8" fmla="*/ 2147483647 w 901"/>
                <a:gd name="T9" fmla="*/ 2147483647 h 986"/>
                <a:gd name="T10" fmla="*/ 2147483647 w 901"/>
                <a:gd name="T11" fmla="*/ 2147483647 h 986"/>
                <a:gd name="T12" fmla="*/ 0 w 901"/>
                <a:gd name="T13" fmla="*/ 2147483647 h 986"/>
                <a:gd name="T14" fmla="*/ 2147483647 w 901"/>
                <a:gd name="T15" fmla="*/ 2147483647 h 986"/>
                <a:gd name="T16" fmla="*/ 2147483647 w 901"/>
                <a:gd name="T17" fmla="*/ 2147483647 h 986"/>
                <a:gd name="T18" fmla="*/ 2147483647 w 901"/>
                <a:gd name="T19" fmla="*/ 2147483647 h 986"/>
                <a:gd name="T20" fmla="*/ 2147483647 w 901"/>
                <a:gd name="T21" fmla="*/ 2147483647 h 986"/>
                <a:gd name="T22" fmla="*/ 2147483647 w 901"/>
                <a:gd name="T23" fmla="*/ 2147483647 h 986"/>
                <a:gd name="T24" fmla="*/ 2147483647 w 901"/>
                <a:gd name="T25" fmla="*/ 2147483647 h 986"/>
                <a:gd name="T26" fmla="*/ 2147483647 w 901"/>
                <a:gd name="T27" fmla="*/ 2147483647 h 986"/>
                <a:gd name="T28" fmla="*/ 2147483647 w 901"/>
                <a:gd name="T29" fmla="*/ 2147483647 h 986"/>
                <a:gd name="T30" fmla="*/ 2147483647 w 901"/>
                <a:gd name="T31" fmla="*/ 2147483647 h 986"/>
                <a:gd name="T32" fmla="*/ 2147483647 w 901"/>
                <a:gd name="T33" fmla="*/ 2147483647 h 986"/>
                <a:gd name="T34" fmla="*/ 2147483647 w 901"/>
                <a:gd name="T35" fmla="*/ 2147483647 h 986"/>
                <a:gd name="T36" fmla="*/ 2147483647 w 901"/>
                <a:gd name="T37" fmla="*/ 2147483647 h 986"/>
                <a:gd name="T38" fmla="*/ 2147483647 w 901"/>
                <a:gd name="T39" fmla="*/ 2147483647 h 986"/>
                <a:gd name="T40" fmla="*/ 2147483647 w 901"/>
                <a:gd name="T41" fmla="*/ 2147483647 h 986"/>
                <a:gd name="T42" fmla="*/ 2147483647 w 901"/>
                <a:gd name="T43" fmla="*/ 2147483647 h 986"/>
                <a:gd name="T44" fmla="*/ 2147483647 w 901"/>
                <a:gd name="T45" fmla="*/ 2147483647 h 986"/>
                <a:gd name="T46" fmla="*/ 2147483647 w 901"/>
                <a:gd name="T47" fmla="*/ 2147483647 h 986"/>
                <a:gd name="T48" fmla="*/ 2147483647 w 901"/>
                <a:gd name="T49" fmla="*/ 2147483647 h 986"/>
                <a:gd name="T50" fmla="*/ 2147483647 w 901"/>
                <a:gd name="T51" fmla="*/ 2147483647 h 986"/>
                <a:gd name="T52" fmla="*/ 2147483647 w 901"/>
                <a:gd name="T53" fmla="*/ 2147483647 h 986"/>
                <a:gd name="T54" fmla="*/ 2147483647 w 901"/>
                <a:gd name="T55" fmla="*/ 2147483647 h 986"/>
                <a:gd name="T56" fmla="*/ 2147483647 w 901"/>
                <a:gd name="T57" fmla="*/ 2147483647 h 986"/>
                <a:gd name="T58" fmla="*/ 2147483647 w 901"/>
                <a:gd name="T59" fmla="*/ 2147483647 h 986"/>
                <a:gd name="T60" fmla="*/ 2147483647 w 901"/>
                <a:gd name="T61" fmla="*/ 2147483647 h 986"/>
                <a:gd name="T62" fmla="*/ 2147483647 w 901"/>
                <a:gd name="T63" fmla="*/ 2147483647 h 986"/>
                <a:gd name="T64" fmla="*/ 2147483647 w 901"/>
                <a:gd name="T65" fmla="*/ 2147483647 h 986"/>
                <a:gd name="T66" fmla="*/ 2147483647 w 901"/>
                <a:gd name="T67" fmla="*/ 2147483647 h 986"/>
                <a:gd name="T68" fmla="*/ 2147483647 w 901"/>
                <a:gd name="T69" fmla="*/ 2147483647 h 9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1" h="986">
                  <a:moveTo>
                    <a:pt x="513" y="116"/>
                  </a:moveTo>
                  <a:lnTo>
                    <a:pt x="513" y="116"/>
                  </a:lnTo>
                  <a:lnTo>
                    <a:pt x="511" y="116"/>
                  </a:lnTo>
                  <a:lnTo>
                    <a:pt x="121" y="0"/>
                  </a:lnTo>
                  <a:lnTo>
                    <a:pt x="104" y="54"/>
                  </a:lnTo>
                  <a:lnTo>
                    <a:pt x="140" y="64"/>
                  </a:lnTo>
                  <a:lnTo>
                    <a:pt x="0" y="825"/>
                  </a:lnTo>
                  <a:lnTo>
                    <a:pt x="265" y="908"/>
                  </a:lnTo>
                  <a:lnTo>
                    <a:pt x="267" y="908"/>
                  </a:lnTo>
                  <a:lnTo>
                    <a:pt x="267" y="910"/>
                  </a:lnTo>
                  <a:lnTo>
                    <a:pt x="534" y="986"/>
                  </a:lnTo>
                  <a:lnTo>
                    <a:pt x="849" y="277"/>
                  </a:lnTo>
                  <a:lnTo>
                    <a:pt x="882" y="288"/>
                  </a:lnTo>
                  <a:lnTo>
                    <a:pt x="901" y="234"/>
                  </a:lnTo>
                  <a:lnTo>
                    <a:pt x="513" y="116"/>
                  </a:lnTo>
                  <a:moveTo>
                    <a:pt x="26" y="820"/>
                  </a:moveTo>
                  <a:lnTo>
                    <a:pt x="232" y="83"/>
                  </a:lnTo>
                  <a:lnTo>
                    <a:pt x="312" y="104"/>
                  </a:lnTo>
                  <a:lnTo>
                    <a:pt x="106" y="844"/>
                  </a:lnTo>
                  <a:lnTo>
                    <a:pt x="26" y="820"/>
                  </a:lnTo>
                  <a:moveTo>
                    <a:pt x="173" y="865"/>
                  </a:moveTo>
                  <a:lnTo>
                    <a:pt x="378" y="125"/>
                  </a:lnTo>
                  <a:lnTo>
                    <a:pt x="461" y="149"/>
                  </a:lnTo>
                  <a:lnTo>
                    <a:pt x="253" y="889"/>
                  </a:lnTo>
                  <a:lnTo>
                    <a:pt x="173" y="865"/>
                  </a:lnTo>
                  <a:moveTo>
                    <a:pt x="369" y="924"/>
                  </a:moveTo>
                  <a:lnTo>
                    <a:pt x="289" y="898"/>
                  </a:lnTo>
                  <a:lnTo>
                    <a:pt x="534" y="170"/>
                  </a:lnTo>
                  <a:lnTo>
                    <a:pt x="615" y="196"/>
                  </a:lnTo>
                  <a:lnTo>
                    <a:pt x="369" y="924"/>
                  </a:lnTo>
                  <a:moveTo>
                    <a:pt x="515" y="969"/>
                  </a:moveTo>
                  <a:lnTo>
                    <a:pt x="435" y="943"/>
                  </a:lnTo>
                  <a:lnTo>
                    <a:pt x="681" y="215"/>
                  </a:lnTo>
                  <a:lnTo>
                    <a:pt x="764" y="241"/>
                  </a:lnTo>
                  <a:lnTo>
                    <a:pt x="515" y="9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Freeform 89"/>
            <p:cNvSpPr>
              <a:spLocks noEditPoints="1" noChangeArrowheads="1"/>
            </p:cNvSpPr>
            <p:nvPr/>
          </p:nvSpPr>
          <p:spPr bwMode="auto">
            <a:xfrm>
              <a:off x="530402" y="18872"/>
              <a:ext cx="371480" cy="328770"/>
            </a:xfrm>
            <a:custGeom>
              <a:avLst/>
              <a:gdLst>
                <a:gd name="T0" fmla="*/ 2147483647 w 158"/>
                <a:gd name="T1" fmla="*/ 2147483647 h 140"/>
                <a:gd name="T2" fmla="*/ 2147483647 w 158"/>
                <a:gd name="T3" fmla="*/ 2147483647 h 140"/>
                <a:gd name="T4" fmla="*/ 2147483647 w 158"/>
                <a:gd name="T5" fmla="*/ 2147483647 h 140"/>
                <a:gd name="T6" fmla="*/ 2147483647 w 158"/>
                <a:gd name="T7" fmla="*/ 2147483647 h 140"/>
                <a:gd name="T8" fmla="*/ 2147483647 w 158"/>
                <a:gd name="T9" fmla="*/ 0 h 140"/>
                <a:gd name="T10" fmla="*/ 0 w 158"/>
                <a:gd name="T11" fmla="*/ 2147483647 h 140"/>
                <a:gd name="T12" fmla="*/ 2147483647 w 158"/>
                <a:gd name="T13" fmla="*/ 2147483647 h 140"/>
                <a:gd name="T14" fmla="*/ 2147483647 w 158"/>
                <a:gd name="T15" fmla="*/ 2147483647 h 140"/>
                <a:gd name="T16" fmla="*/ 2147483647 w 158"/>
                <a:gd name="T17" fmla="*/ 2147483647 h 140"/>
                <a:gd name="T18" fmla="*/ 2147483647 w 158"/>
                <a:gd name="T19" fmla="*/ 2147483647 h 140"/>
                <a:gd name="T20" fmla="*/ 2147483647 w 158"/>
                <a:gd name="T21" fmla="*/ 2147483647 h 140"/>
                <a:gd name="T22" fmla="*/ 2147483647 w 158"/>
                <a:gd name="T23" fmla="*/ 2147483647 h 140"/>
                <a:gd name="T24" fmla="*/ 2147483647 w 158"/>
                <a:gd name="T25" fmla="*/ 2147483647 h 140"/>
                <a:gd name="T26" fmla="*/ 2147483647 w 158"/>
                <a:gd name="T27" fmla="*/ 2147483647 h 140"/>
                <a:gd name="T28" fmla="*/ 2147483647 w 158"/>
                <a:gd name="T29" fmla="*/ 2147483647 h 140"/>
                <a:gd name="T30" fmla="*/ 2147483647 w 158"/>
                <a:gd name="T31" fmla="*/ 2147483647 h 140"/>
                <a:gd name="T32" fmla="*/ 2147483647 w 158"/>
                <a:gd name="T33" fmla="*/ 2147483647 h 140"/>
                <a:gd name="T34" fmla="*/ 2147483647 w 158"/>
                <a:gd name="T35" fmla="*/ 2147483647 h 140"/>
                <a:gd name="T36" fmla="*/ 2147483647 w 158"/>
                <a:gd name="T37" fmla="*/ 2147483647 h 140"/>
                <a:gd name="T38" fmla="*/ 2147483647 w 158"/>
                <a:gd name="T39" fmla="*/ 2147483647 h 140"/>
                <a:gd name="T40" fmla="*/ 2147483647 w 158"/>
                <a:gd name="T41" fmla="*/ 2147483647 h 140"/>
                <a:gd name="T42" fmla="*/ 2147483647 w 158"/>
                <a:gd name="T43" fmla="*/ 2147483647 h 140"/>
                <a:gd name="T44" fmla="*/ 2147483647 w 158"/>
                <a:gd name="T45" fmla="*/ 2147483647 h 140"/>
                <a:gd name="T46" fmla="*/ 2147483647 w 158"/>
                <a:gd name="T47" fmla="*/ 2147483647 h 140"/>
                <a:gd name="T48" fmla="*/ 2147483647 w 158"/>
                <a:gd name="T49" fmla="*/ 2147483647 h 140"/>
                <a:gd name="T50" fmla="*/ 2147483647 w 158"/>
                <a:gd name="T51" fmla="*/ 2147483647 h 140"/>
                <a:gd name="T52" fmla="*/ 2147483647 w 158"/>
                <a:gd name="T53" fmla="*/ 2147483647 h 140"/>
                <a:gd name="T54" fmla="*/ 2147483647 w 158"/>
                <a:gd name="T55" fmla="*/ 2147483647 h 140"/>
                <a:gd name="T56" fmla="*/ 2147483647 w 158"/>
                <a:gd name="T57" fmla="*/ 2147483647 h 140"/>
                <a:gd name="T58" fmla="*/ 2147483647 w 158"/>
                <a:gd name="T59" fmla="*/ 2147483647 h 140"/>
                <a:gd name="T60" fmla="*/ 2147483647 w 158"/>
                <a:gd name="T61" fmla="*/ 2147483647 h 140"/>
                <a:gd name="T62" fmla="*/ 2147483647 w 158"/>
                <a:gd name="T63" fmla="*/ 2147483647 h 140"/>
                <a:gd name="T64" fmla="*/ 2147483647 w 158"/>
                <a:gd name="T65" fmla="*/ 2147483647 h 140"/>
                <a:gd name="T66" fmla="*/ 2147483647 w 158"/>
                <a:gd name="T67" fmla="*/ 2147483647 h 140"/>
                <a:gd name="T68" fmla="*/ 2147483647 w 158"/>
                <a:gd name="T69" fmla="*/ 2147483647 h 140"/>
                <a:gd name="T70" fmla="*/ 2147483647 w 158"/>
                <a:gd name="T71" fmla="*/ 2147483647 h 140"/>
                <a:gd name="T72" fmla="*/ 2147483647 w 158"/>
                <a:gd name="T73" fmla="*/ 2147483647 h 140"/>
                <a:gd name="T74" fmla="*/ 2147483647 w 158"/>
                <a:gd name="T75" fmla="*/ 2147483647 h 140"/>
                <a:gd name="T76" fmla="*/ 2147483647 w 158"/>
                <a:gd name="T77" fmla="*/ 2147483647 h 140"/>
                <a:gd name="T78" fmla="*/ 2147483647 w 158"/>
                <a:gd name="T79" fmla="*/ 2147483647 h 140"/>
                <a:gd name="T80" fmla="*/ 2147483647 w 158"/>
                <a:gd name="T81" fmla="*/ 2147483647 h 140"/>
                <a:gd name="T82" fmla="*/ 2147483647 w 158"/>
                <a:gd name="T83" fmla="*/ 2147483647 h 140"/>
                <a:gd name="T84" fmla="*/ 2147483647 w 158"/>
                <a:gd name="T85" fmla="*/ 2147483647 h 140"/>
                <a:gd name="T86" fmla="*/ 2147483647 w 158"/>
                <a:gd name="T87" fmla="*/ 2147483647 h 140"/>
                <a:gd name="T88" fmla="*/ 2147483647 w 158"/>
                <a:gd name="T89" fmla="*/ 2147483647 h 140"/>
                <a:gd name="T90" fmla="*/ 2147483647 w 158"/>
                <a:gd name="T91" fmla="*/ 2147483647 h 140"/>
                <a:gd name="T92" fmla="*/ 2147483647 w 158"/>
                <a:gd name="T93" fmla="*/ 2147483647 h 140"/>
                <a:gd name="T94" fmla="*/ 2147483647 w 158"/>
                <a:gd name="T95" fmla="*/ 2147483647 h 140"/>
                <a:gd name="T96" fmla="*/ 2147483647 w 158"/>
                <a:gd name="T97" fmla="*/ 2147483647 h 140"/>
                <a:gd name="T98" fmla="*/ 2147483647 w 158"/>
                <a:gd name="T99" fmla="*/ 2147483647 h 140"/>
                <a:gd name="T100" fmla="*/ 2147483647 w 158"/>
                <a:gd name="T101" fmla="*/ 2147483647 h 140"/>
                <a:gd name="T102" fmla="*/ 2147483647 w 158"/>
                <a:gd name="T103" fmla="*/ 2147483647 h 140"/>
                <a:gd name="T104" fmla="*/ 2147483647 w 158"/>
                <a:gd name="T105" fmla="*/ 0 h 1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8" h="140">
                  <a:moveTo>
                    <a:pt x="56" y="102"/>
                  </a:moveTo>
                  <a:cubicBezTo>
                    <a:pt x="55" y="101"/>
                    <a:pt x="55" y="101"/>
                    <a:pt x="55" y="101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56" y="102"/>
                    <a:pt x="56" y="102"/>
                    <a:pt x="56" y="102"/>
                  </a:cubicBezTo>
                  <a:moveTo>
                    <a:pt x="27" y="0"/>
                  </a:moveTo>
                  <a:cubicBezTo>
                    <a:pt x="18" y="33"/>
                    <a:pt x="9" y="66"/>
                    <a:pt x="0" y="9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8" y="140"/>
                    <a:pt x="139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3" y="139"/>
                    <a:pt x="144" y="139"/>
                    <a:pt x="146" y="139"/>
                  </a:cubicBezTo>
                  <a:cubicBezTo>
                    <a:pt x="150" y="137"/>
                    <a:pt x="153" y="135"/>
                    <a:pt x="153" y="131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4" y="127"/>
                    <a:pt x="152" y="123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51" y="117"/>
                    <a:pt x="154" y="116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8" y="112"/>
                    <a:pt x="158" y="110"/>
                    <a:pt x="158" y="109"/>
                  </a:cubicBezTo>
                  <a:cubicBezTo>
                    <a:pt x="158" y="108"/>
                    <a:pt x="158" y="107"/>
                    <a:pt x="157" y="106"/>
                  </a:cubicBezTo>
                  <a:cubicBezTo>
                    <a:pt x="156" y="103"/>
                    <a:pt x="152" y="100"/>
                    <a:pt x="147" y="99"/>
                  </a:cubicBezTo>
                  <a:cubicBezTo>
                    <a:pt x="147" y="99"/>
                    <a:pt x="146" y="99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7" y="97"/>
                    <a:pt x="148" y="94"/>
                    <a:pt x="148" y="92"/>
                  </a:cubicBezTo>
                  <a:cubicBezTo>
                    <a:pt x="148" y="88"/>
                    <a:pt x="145" y="84"/>
                    <a:pt x="141" y="80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0" y="79"/>
                    <a:pt x="138" y="78"/>
                    <a:pt x="136" y="77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2" y="75"/>
                    <a:pt x="127" y="74"/>
                    <a:pt x="122" y="74"/>
                  </a:cubicBezTo>
                  <a:cubicBezTo>
                    <a:pt x="115" y="74"/>
                    <a:pt x="108" y="76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98" y="82"/>
                    <a:pt x="95" y="84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2" y="88"/>
                    <a:pt x="91" y="88"/>
                    <a:pt x="89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91" y="82"/>
                    <a:pt x="91" y="78"/>
                    <a:pt x="88" y="73"/>
                  </a:cubicBezTo>
                  <a:cubicBezTo>
                    <a:pt x="87" y="71"/>
                    <a:pt x="86" y="70"/>
                    <a:pt x="85" y="69"/>
                  </a:cubicBezTo>
                  <a:cubicBezTo>
                    <a:pt x="82" y="66"/>
                    <a:pt x="79" y="64"/>
                    <a:pt x="75" y="62"/>
                  </a:cubicBezTo>
                  <a:cubicBezTo>
                    <a:pt x="75" y="62"/>
                    <a:pt x="75" y="62"/>
                    <a:pt x="74" y="61"/>
                  </a:cubicBezTo>
                  <a:cubicBezTo>
                    <a:pt x="69" y="59"/>
                    <a:pt x="64" y="58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2" y="50"/>
                    <a:pt x="64" y="44"/>
                    <a:pt x="64" y="38"/>
                  </a:cubicBezTo>
                  <a:cubicBezTo>
                    <a:pt x="64" y="28"/>
                    <a:pt x="59" y="18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6" y="8"/>
                    <a:pt x="42" y="5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2"/>
                    <a:pt x="31" y="1"/>
                    <a:pt x="27" y="0"/>
                  </a:cubicBezTo>
                </a:path>
              </a:pathLst>
            </a:custGeom>
            <a:solidFill>
              <a:srgbClr val="E5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Freeform 90"/>
            <p:cNvSpPr>
              <a:spLocks noEditPoints="1" noChangeArrowheads="1"/>
            </p:cNvSpPr>
            <p:nvPr/>
          </p:nvSpPr>
          <p:spPr bwMode="auto">
            <a:xfrm>
              <a:off x="354594" y="297979"/>
              <a:ext cx="404257" cy="542321"/>
            </a:xfrm>
            <a:custGeom>
              <a:avLst/>
              <a:gdLst>
                <a:gd name="T0" fmla="*/ 2147483647 w 172"/>
                <a:gd name="T1" fmla="*/ 2147483647 h 231"/>
                <a:gd name="T2" fmla="*/ 2147483647 w 172"/>
                <a:gd name="T3" fmla="*/ 2147483647 h 231"/>
                <a:gd name="T4" fmla="*/ 2147483647 w 172"/>
                <a:gd name="T5" fmla="*/ 2147483647 h 231"/>
                <a:gd name="T6" fmla="*/ 2147483647 w 172"/>
                <a:gd name="T7" fmla="*/ 2147483647 h 231"/>
                <a:gd name="T8" fmla="*/ 2147483647 w 172"/>
                <a:gd name="T9" fmla="*/ 2147483647 h 231"/>
                <a:gd name="T10" fmla="*/ 2147483647 w 172"/>
                <a:gd name="T11" fmla="*/ 0 h 231"/>
                <a:gd name="T12" fmla="*/ 2147483647 w 172"/>
                <a:gd name="T13" fmla="*/ 2147483647 h 231"/>
                <a:gd name="T14" fmla="*/ 2147483647 w 172"/>
                <a:gd name="T15" fmla="*/ 2147483647 h 231"/>
                <a:gd name="T16" fmla="*/ 0 w 172"/>
                <a:gd name="T17" fmla="*/ 2147483647 h 231"/>
                <a:gd name="T18" fmla="*/ 2147483647 w 172"/>
                <a:gd name="T19" fmla="*/ 2147483647 h 231"/>
                <a:gd name="T20" fmla="*/ 2147483647 w 172"/>
                <a:gd name="T21" fmla="*/ 2147483647 h 231"/>
                <a:gd name="T22" fmla="*/ 2147483647 w 172"/>
                <a:gd name="T23" fmla="*/ 0 h 2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2" h="231">
                  <a:moveTo>
                    <a:pt x="137" y="19"/>
                  </a:moveTo>
                  <a:cubicBezTo>
                    <a:pt x="66" y="231"/>
                    <a:pt x="66" y="231"/>
                    <a:pt x="66" y="231"/>
                  </a:cubicBezTo>
                  <a:cubicBezTo>
                    <a:pt x="103" y="231"/>
                    <a:pt x="103" y="231"/>
                    <a:pt x="103" y="231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37" y="19"/>
                    <a:pt x="137" y="19"/>
                    <a:pt x="137" y="19"/>
                  </a:cubicBezTo>
                  <a:moveTo>
                    <a:pt x="75" y="0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28" y="145"/>
                    <a:pt x="15" y="188"/>
                    <a:pt x="0" y="231"/>
                  </a:cubicBezTo>
                  <a:cubicBezTo>
                    <a:pt x="35" y="231"/>
                    <a:pt x="35" y="231"/>
                    <a:pt x="35" y="23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Freeform 91"/>
            <p:cNvSpPr>
              <a:spLocks noChangeArrowheads="1"/>
            </p:cNvSpPr>
            <p:nvPr/>
          </p:nvSpPr>
          <p:spPr bwMode="auto">
            <a:xfrm>
              <a:off x="437035" y="251295"/>
              <a:ext cx="457894" cy="589004"/>
            </a:xfrm>
            <a:custGeom>
              <a:avLst/>
              <a:gdLst>
                <a:gd name="T0" fmla="*/ 2147483647 w 195"/>
                <a:gd name="T1" fmla="*/ 0 h 251"/>
                <a:gd name="T2" fmla="*/ 2147483647 w 195"/>
                <a:gd name="T3" fmla="*/ 0 h 251"/>
                <a:gd name="T4" fmla="*/ 2147483647 w 195"/>
                <a:gd name="T5" fmla="*/ 2147483647 h 251"/>
                <a:gd name="T6" fmla="*/ 2147483647 w 195"/>
                <a:gd name="T7" fmla="*/ 2147483647 h 251"/>
                <a:gd name="T8" fmla="*/ 2147483647 w 195"/>
                <a:gd name="T9" fmla="*/ 2147483647 h 251"/>
                <a:gd name="T10" fmla="*/ 2147483647 w 195"/>
                <a:gd name="T11" fmla="*/ 2147483647 h 251"/>
                <a:gd name="T12" fmla="*/ 0 w 195"/>
                <a:gd name="T13" fmla="*/ 2147483647 h 251"/>
                <a:gd name="T14" fmla="*/ 2147483647 w 195"/>
                <a:gd name="T15" fmla="*/ 2147483647 h 251"/>
                <a:gd name="T16" fmla="*/ 2147483647 w 195"/>
                <a:gd name="T17" fmla="*/ 2147483647 h 251"/>
                <a:gd name="T18" fmla="*/ 2147483647 w 195"/>
                <a:gd name="T19" fmla="*/ 2147483647 h 251"/>
                <a:gd name="T20" fmla="*/ 2147483647 w 195"/>
                <a:gd name="T21" fmla="*/ 2147483647 h 251"/>
                <a:gd name="T22" fmla="*/ 2147483647 w 195"/>
                <a:gd name="T23" fmla="*/ 2147483647 h 251"/>
                <a:gd name="T24" fmla="*/ 2147483647 w 195"/>
                <a:gd name="T25" fmla="*/ 2147483647 h 251"/>
                <a:gd name="T26" fmla="*/ 2147483647 w 195"/>
                <a:gd name="T27" fmla="*/ 2147483647 h 251"/>
                <a:gd name="T28" fmla="*/ 2147483647 w 195"/>
                <a:gd name="T29" fmla="*/ 2147483647 h 251"/>
                <a:gd name="T30" fmla="*/ 2147483647 w 195"/>
                <a:gd name="T31" fmla="*/ 2147483647 h 251"/>
                <a:gd name="T32" fmla="*/ 2147483647 w 195"/>
                <a:gd name="T33" fmla="*/ 2147483647 h 251"/>
                <a:gd name="T34" fmla="*/ 2147483647 w 195"/>
                <a:gd name="T35" fmla="*/ 2147483647 h 251"/>
                <a:gd name="T36" fmla="*/ 2147483647 w 195"/>
                <a:gd name="T37" fmla="*/ 2147483647 h 251"/>
                <a:gd name="T38" fmla="*/ 2147483647 w 195"/>
                <a:gd name="T39" fmla="*/ 0 h 2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5" h="251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29" y="41"/>
                    <a:pt x="18" y="82"/>
                    <a:pt x="6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68" y="251"/>
                    <a:pt x="68" y="251"/>
                    <a:pt x="68" y="251"/>
                  </a:cubicBezTo>
                  <a:cubicBezTo>
                    <a:pt x="91" y="251"/>
                    <a:pt x="91" y="251"/>
                    <a:pt x="91" y="251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87" y="70"/>
                    <a:pt x="187" y="70"/>
                    <a:pt x="187" y="70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53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/>
          </p:nvPr>
        </p:nvGraphicFramePr>
        <p:xfrm>
          <a:off x="1907704" y="5506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6064239" y="3080732"/>
            <a:ext cx="1310754" cy="1511939"/>
            <a:chOff x="6012160" y="3102730"/>
            <a:chExt cx="1310754" cy="1511939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12160" y="3102730"/>
              <a:ext cx="1310754" cy="1511939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6133062" y="3424654"/>
              <a:ext cx="10201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/>
                <a:t>燈光師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2483768" y="1826700"/>
            <a:ext cx="1310754" cy="1511939"/>
            <a:chOff x="2483768" y="1826700"/>
            <a:chExt cx="1310754" cy="151193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83768" y="1826700"/>
              <a:ext cx="1310754" cy="151193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2663339" y="2148623"/>
              <a:ext cx="9516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髮型師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799692" y="3102731"/>
            <a:ext cx="1310754" cy="1511939"/>
            <a:chOff x="1799692" y="3102731"/>
            <a:chExt cx="1310754" cy="151193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99692" y="3102731"/>
              <a:ext cx="1310754" cy="1511939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1907704" y="3424654"/>
              <a:ext cx="10947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/>
                <a:t>收音師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400404" y="606381"/>
            <a:ext cx="980222" cy="980222"/>
            <a:chOff x="259684" y="628615"/>
            <a:chExt cx="1146147" cy="1146147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684" y="628615"/>
              <a:ext cx="1146147" cy="1146147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341232" y="683481"/>
              <a:ext cx="800219" cy="83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美術</a:t>
              </a:r>
              <a:endPara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r>
                <a:rPr lang="zh-TW" altLang="en-US" sz="2400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指導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48941" y="1701282"/>
            <a:ext cx="980222" cy="980222"/>
            <a:chOff x="1680431" y="547829"/>
            <a:chExt cx="1219572" cy="1219572"/>
          </a:xfrm>
        </p:grpSpPr>
        <p:sp>
          <p:nvSpPr>
            <p:cNvPr id="18" name="橢圓 17"/>
            <p:cNvSpPr/>
            <p:nvPr/>
          </p:nvSpPr>
          <p:spPr>
            <a:xfrm>
              <a:off x="1680431" y="547829"/>
              <a:ext cx="1219572" cy="1219572"/>
            </a:xfrm>
            <a:prstGeom prst="ellipse">
              <a:avLst/>
            </a:prstGeom>
            <a:solidFill>
              <a:srgbClr val="2AC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橢圓 4"/>
            <p:cNvSpPr/>
            <p:nvPr/>
          </p:nvSpPr>
          <p:spPr>
            <a:xfrm>
              <a:off x="1859033" y="741989"/>
              <a:ext cx="862368" cy="862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編劇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38808" y="2785290"/>
            <a:ext cx="945844" cy="945844"/>
            <a:chOff x="2866272" y="563183"/>
            <a:chExt cx="1219572" cy="1219572"/>
          </a:xfrm>
        </p:grpSpPr>
        <p:sp>
          <p:nvSpPr>
            <p:cNvPr id="24" name="橢圓 23"/>
            <p:cNvSpPr/>
            <p:nvPr/>
          </p:nvSpPr>
          <p:spPr>
            <a:xfrm>
              <a:off x="2866272" y="563183"/>
              <a:ext cx="1219572" cy="1219572"/>
            </a:xfrm>
            <a:prstGeom prst="ellipse">
              <a:avLst/>
            </a:prstGeom>
            <a:solidFill>
              <a:srgbClr val="FB4F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橢圓 4"/>
            <p:cNvSpPr/>
            <p:nvPr/>
          </p:nvSpPr>
          <p:spPr>
            <a:xfrm>
              <a:off x="3044874" y="741785"/>
              <a:ext cx="862368" cy="862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導演</a:t>
              </a: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266130" y="606381"/>
            <a:ext cx="945844" cy="945844"/>
            <a:chOff x="2866272" y="563183"/>
            <a:chExt cx="1219572" cy="1219572"/>
          </a:xfrm>
        </p:grpSpPr>
        <p:sp>
          <p:nvSpPr>
            <p:cNvPr id="27" name="橢圓 26"/>
            <p:cNvSpPr/>
            <p:nvPr/>
          </p:nvSpPr>
          <p:spPr>
            <a:xfrm>
              <a:off x="2866272" y="563183"/>
              <a:ext cx="1219572" cy="1219572"/>
            </a:xfrm>
            <a:prstGeom prst="ellipse">
              <a:avLst/>
            </a:prstGeom>
            <a:solidFill>
              <a:srgbClr val="FB4F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橢圓 4"/>
            <p:cNvSpPr/>
            <p:nvPr/>
          </p:nvSpPr>
          <p:spPr>
            <a:xfrm>
              <a:off x="3044874" y="741785"/>
              <a:ext cx="862368" cy="862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製片</a:t>
              </a:r>
              <a:endParaRPr lang="zh-TW" altLang="en-US" sz="3000" kern="1200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sp>
        <p:nvSpPr>
          <p:cNvPr id="32" name="橢圓 4"/>
          <p:cNvSpPr/>
          <p:nvPr/>
        </p:nvSpPr>
        <p:spPr>
          <a:xfrm>
            <a:off x="1507137" y="1002533"/>
            <a:ext cx="693122" cy="6931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000" kern="12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248941" y="3915939"/>
            <a:ext cx="980222" cy="980222"/>
            <a:chOff x="1709107" y="517170"/>
            <a:chExt cx="1219572" cy="1219572"/>
          </a:xfrm>
        </p:grpSpPr>
        <p:sp>
          <p:nvSpPr>
            <p:cNvPr id="34" name="橢圓 33"/>
            <p:cNvSpPr/>
            <p:nvPr/>
          </p:nvSpPr>
          <p:spPr>
            <a:xfrm>
              <a:off x="1709107" y="517170"/>
              <a:ext cx="1219572" cy="1219572"/>
            </a:xfrm>
            <a:prstGeom prst="ellipse">
              <a:avLst/>
            </a:prstGeom>
            <a:solidFill>
              <a:srgbClr val="2AC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橢圓 4"/>
            <p:cNvSpPr/>
            <p:nvPr/>
          </p:nvSpPr>
          <p:spPr>
            <a:xfrm>
              <a:off x="1859033" y="741989"/>
              <a:ext cx="862368" cy="862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攝影師</a:t>
              </a:r>
              <a:endParaRPr lang="zh-TW" altLang="en-US" sz="2400" kern="1200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8111716" y="482503"/>
            <a:ext cx="1032284" cy="1032284"/>
            <a:chOff x="1680431" y="529459"/>
            <a:chExt cx="1219572" cy="1219572"/>
          </a:xfrm>
        </p:grpSpPr>
        <p:sp>
          <p:nvSpPr>
            <p:cNvPr id="37" name="橢圓 36"/>
            <p:cNvSpPr/>
            <p:nvPr/>
          </p:nvSpPr>
          <p:spPr>
            <a:xfrm>
              <a:off x="1680431" y="529459"/>
              <a:ext cx="1219572" cy="1219572"/>
            </a:xfrm>
            <a:prstGeom prst="ellipse">
              <a:avLst/>
            </a:prstGeom>
            <a:solidFill>
              <a:srgbClr val="2AC9D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橢圓 4"/>
            <p:cNvSpPr/>
            <p:nvPr/>
          </p:nvSpPr>
          <p:spPr>
            <a:xfrm>
              <a:off x="1859033" y="708061"/>
              <a:ext cx="862368" cy="862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剪接師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8107950" y="1586603"/>
            <a:ext cx="1036050" cy="1036050"/>
            <a:chOff x="2803526" y="375822"/>
            <a:chExt cx="1170097" cy="1170097"/>
          </a:xfrm>
        </p:grpSpPr>
        <p:sp>
          <p:nvSpPr>
            <p:cNvPr id="40" name="橢圓 39"/>
            <p:cNvSpPr/>
            <p:nvPr/>
          </p:nvSpPr>
          <p:spPr>
            <a:xfrm>
              <a:off x="2803526" y="375822"/>
              <a:ext cx="1170097" cy="1170097"/>
            </a:xfrm>
            <a:prstGeom prst="ellipse">
              <a:avLst/>
            </a:prstGeom>
            <a:solidFill>
              <a:srgbClr val="FB4F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橢圓 4"/>
            <p:cNvSpPr/>
            <p:nvPr/>
          </p:nvSpPr>
          <p:spPr>
            <a:xfrm>
              <a:off x="2982127" y="554423"/>
              <a:ext cx="862368" cy="862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配樂師</a:t>
              </a: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8107950" y="2741910"/>
            <a:ext cx="1032604" cy="1032604"/>
            <a:chOff x="4779060" y="1917469"/>
            <a:chExt cx="1146147" cy="1146147"/>
          </a:xfrm>
        </p:grpSpPr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9060" y="1917469"/>
              <a:ext cx="1146147" cy="1146147"/>
            </a:xfrm>
            <a:prstGeom prst="rect">
              <a:avLst/>
            </a:prstGeom>
          </p:spPr>
        </p:pic>
        <p:sp>
          <p:nvSpPr>
            <p:cNvPr id="44" name="文字方塊 43"/>
            <p:cNvSpPr txBox="1"/>
            <p:nvPr/>
          </p:nvSpPr>
          <p:spPr>
            <a:xfrm>
              <a:off x="4830716" y="2026894"/>
              <a:ext cx="10544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擬音師</a:t>
              </a:r>
            </a:p>
          </p:txBody>
        </p:sp>
      </p:grpSp>
      <p:pic>
        <p:nvPicPr>
          <p:cNvPr id="47" name="圖片 4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603" y="485089"/>
            <a:ext cx="1067136" cy="1067136"/>
          </a:xfrm>
          <a:prstGeom prst="rect">
            <a:avLst/>
          </a:prstGeom>
        </p:spPr>
      </p:pic>
      <p:sp>
        <p:nvSpPr>
          <p:cNvPr id="48" name="文字方塊 47"/>
          <p:cNvSpPr txBox="1"/>
          <p:nvPr/>
        </p:nvSpPr>
        <p:spPr>
          <a:xfrm>
            <a:off x="6987195" y="653304"/>
            <a:ext cx="837646" cy="83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混音 師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8139799" y="3915939"/>
            <a:ext cx="945844" cy="945844"/>
            <a:chOff x="2866272" y="563183"/>
            <a:chExt cx="1219572" cy="1219572"/>
          </a:xfrm>
        </p:grpSpPr>
        <p:sp>
          <p:nvSpPr>
            <p:cNvPr id="53" name="橢圓 52"/>
            <p:cNvSpPr/>
            <p:nvPr/>
          </p:nvSpPr>
          <p:spPr>
            <a:xfrm>
              <a:off x="2866272" y="563183"/>
              <a:ext cx="1219572" cy="1219572"/>
            </a:xfrm>
            <a:prstGeom prst="ellipse">
              <a:avLst/>
            </a:prstGeom>
            <a:solidFill>
              <a:srgbClr val="FB4F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橢圓 4"/>
            <p:cNvSpPr/>
            <p:nvPr/>
          </p:nvSpPr>
          <p:spPr>
            <a:xfrm>
              <a:off x="3044875" y="741786"/>
              <a:ext cx="890812" cy="866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特效師</a:t>
              </a:r>
              <a:endParaRPr lang="zh-TW" altLang="en-US" sz="2400" kern="1200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80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99542"/>
            <a:ext cx="7772400" cy="1101725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參考資料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1419622"/>
            <a:ext cx="8568952" cy="3456384"/>
          </a:xfrm>
        </p:spPr>
        <p:txBody>
          <a:bodyPr/>
          <a:lstStyle/>
          <a:p>
            <a:pPr algn="l"/>
            <a:r>
              <a:rPr lang="zh-TW" altLang="en-US" sz="1600" dirty="0">
                <a:solidFill>
                  <a:schemeClr val="bg1"/>
                </a:solidFill>
                <a:latin typeface="+mn-ea"/>
              </a:rPr>
              <a:t>認識電影</a:t>
            </a:r>
            <a:r>
              <a:rPr lang="en-US" altLang="zh-TW" sz="1600" dirty="0">
                <a:solidFill>
                  <a:schemeClr val="bg1"/>
                </a:solidFill>
                <a:latin typeface="+mn-ea"/>
              </a:rPr>
              <a:t>:</a:t>
            </a:r>
            <a:r>
              <a:rPr lang="en-US" altLang="zh-TW" sz="1600" dirty="0">
                <a:solidFill>
                  <a:schemeClr val="bg1"/>
                </a:solidFill>
                <a:hlinkClick r:id="rId2"/>
              </a:rPr>
              <a:t>http://edumovie.culture.tw/</a:t>
            </a:r>
            <a:endParaRPr lang="en-US" altLang="zh-TW" sz="1600" dirty="0">
              <a:solidFill>
                <a:schemeClr val="bg1"/>
              </a:solidFill>
              <a:latin typeface="+mn-ea"/>
            </a:endParaRPr>
          </a:p>
          <a:p>
            <a:pPr algn="l"/>
            <a:r>
              <a:rPr lang="zh-TW" altLang="en-US" sz="1600" dirty="0">
                <a:solidFill>
                  <a:schemeClr val="bg1"/>
                </a:solidFill>
                <a:latin typeface="+mn-ea"/>
              </a:rPr>
              <a:t>美女與野獸故事圖</a:t>
            </a:r>
            <a:r>
              <a:rPr lang="en-US" altLang="zh-TW" sz="1600" dirty="0">
                <a:solidFill>
                  <a:schemeClr val="bg1"/>
                </a:solidFill>
                <a:latin typeface="+mn-ea"/>
              </a:rPr>
              <a:t>:</a:t>
            </a:r>
            <a:r>
              <a:rPr lang="en-US" altLang="zh-TW" sz="1600" dirty="0">
                <a:solidFill>
                  <a:schemeClr val="bg1"/>
                </a:solidFill>
                <a:hlinkClick r:id="rId3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</a:rPr>
              <a:t>https://www.suncolor.com.tw/images/W1000/112090801001.jpg</a:t>
            </a:r>
            <a:endParaRPr lang="en-US" altLang="zh-TW" sz="1600" dirty="0">
              <a:solidFill>
                <a:schemeClr val="bg1"/>
              </a:solidFill>
              <a:latin typeface="+mn-ea"/>
            </a:endParaRPr>
          </a:p>
          <a:p>
            <a:pPr algn="l"/>
            <a:r>
              <a:rPr lang="zh-TW" altLang="en-US" sz="1600" dirty="0">
                <a:solidFill>
                  <a:schemeClr val="bg1"/>
                </a:solidFill>
                <a:latin typeface="+mn-ea"/>
              </a:rPr>
              <a:t>美女與野獸電影圖</a:t>
            </a:r>
            <a:r>
              <a:rPr lang="en-US" altLang="zh-TW" sz="1600" dirty="0">
                <a:solidFill>
                  <a:schemeClr val="bg1"/>
                </a:solidFill>
                <a:latin typeface="+mn-ea"/>
              </a:rPr>
              <a:t>:</a:t>
            </a:r>
            <a:r>
              <a:rPr lang="en-US" altLang="zh-TW" sz="1600" dirty="0">
                <a:solidFill>
                  <a:schemeClr val="bg1"/>
                </a:solidFill>
                <a:hlinkClick r:id="rId4"/>
              </a:rPr>
              <a:t> </a:t>
            </a:r>
            <a:r>
              <a:rPr lang="en-US" altLang="zh-TW" sz="1600" dirty="0">
                <a:solidFill>
                  <a:schemeClr val="bg1"/>
                </a:solidFill>
              </a:rPr>
              <a:t>https://pic.pimg.tw/yuhao168/1489913597-786781308_wl.jpg?v=1489913598</a:t>
            </a:r>
          </a:p>
          <a:p>
            <a:pPr algn="l"/>
            <a:endParaRPr lang="zh-TW" altLang="en-US" sz="1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7834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29"/>
          <p:cNvSpPr>
            <a:spLocks noChangeArrowheads="1"/>
          </p:cNvSpPr>
          <p:nvPr/>
        </p:nvSpPr>
        <p:spPr bwMode="auto">
          <a:xfrm>
            <a:off x="2360824" y="1525424"/>
            <a:ext cx="43481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 b="1" dirty="0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THE END</a:t>
            </a:r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 flipV="1">
            <a:off x="-898525" y="4706938"/>
            <a:ext cx="10460038" cy="431800"/>
            <a:chOff x="0" y="0"/>
            <a:chExt cx="10464883" cy="432048"/>
          </a:xfrm>
        </p:grpSpPr>
        <p:sp>
          <p:nvSpPr>
            <p:cNvPr id="34822" name="椭圆 63"/>
            <p:cNvSpPr>
              <a:spLocks/>
            </p:cNvSpPr>
            <p:nvPr/>
          </p:nvSpPr>
          <p:spPr bwMode="auto">
            <a:xfrm flipV="1">
              <a:off x="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23" name="椭圆 63"/>
            <p:cNvSpPr>
              <a:spLocks/>
            </p:cNvSpPr>
            <p:nvPr/>
          </p:nvSpPr>
          <p:spPr bwMode="auto">
            <a:xfrm flipV="1">
              <a:off x="873132" y="0"/>
              <a:ext cx="863608" cy="432048"/>
            </a:xfrm>
            <a:custGeom>
              <a:avLst/>
              <a:gdLst>
                <a:gd name="T0" fmla="*/ 134452 w 1547664"/>
                <a:gd name="T1" fmla="*/ 0 h 773832"/>
                <a:gd name="T2" fmla="*/ 268904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24" name="椭圆 63"/>
            <p:cNvSpPr>
              <a:spLocks/>
            </p:cNvSpPr>
            <p:nvPr/>
          </p:nvSpPr>
          <p:spPr bwMode="auto">
            <a:xfrm flipV="1">
              <a:off x="1746265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25" name="椭圆 63"/>
            <p:cNvSpPr>
              <a:spLocks/>
            </p:cNvSpPr>
            <p:nvPr/>
          </p:nvSpPr>
          <p:spPr bwMode="auto">
            <a:xfrm flipV="1">
              <a:off x="2617809" y="0"/>
              <a:ext cx="865195" cy="432048"/>
            </a:xfrm>
            <a:custGeom>
              <a:avLst/>
              <a:gdLst>
                <a:gd name="T0" fmla="*/ 135194 w 1547664"/>
                <a:gd name="T1" fmla="*/ 0 h 773832"/>
                <a:gd name="T2" fmla="*/ 270389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26" name="椭圆 63"/>
            <p:cNvSpPr>
              <a:spLocks/>
            </p:cNvSpPr>
            <p:nvPr/>
          </p:nvSpPr>
          <p:spPr bwMode="auto">
            <a:xfrm flipV="1">
              <a:off x="349094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27" name="椭圆 63"/>
            <p:cNvSpPr>
              <a:spLocks/>
            </p:cNvSpPr>
            <p:nvPr/>
          </p:nvSpPr>
          <p:spPr bwMode="auto">
            <a:xfrm flipV="1">
              <a:off x="4364072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28" name="椭圆 63"/>
            <p:cNvSpPr>
              <a:spLocks/>
            </p:cNvSpPr>
            <p:nvPr/>
          </p:nvSpPr>
          <p:spPr bwMode="auto">
            <a:xfrm flipV="1">
              <a:off x="523720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29" name="椭圆 63"/>
            <p:cNvSpPr>
              <a:spLocks/>
            </p:cNvSpPr>
            <p:nvPr/>
          </p:nvSpPr>
          <p:spPr bwMode="auto">
            <a:xfrm flipV="1">
              <a:off x="611033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30" name="椭圆 63"/>
            <p:cNvSpPr>
              <a:spLocks/>
            </p:cNvSpPr>
            <p:nvPr/>
          </p:nvSpPr>
          <p:spPr bwMode="auto">
            <a:xfrm flipV="1">
              <a:off x="6981881" y="0"/>
              <a:ext cx="865194" cy="432048"/>
            </a:xfrm>
            <a:custGeom>
              <a:avLst/>
              <a:gdLst>
                <a:gd name="T0" fmla="*/ 135194 w 1547664"/>
                <a:gd name="T1" fmla="*/ 0 h 773832"/>
                <a:gd name="T2" fmla="*/ 270388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31" name="椭圆 63"/>
            <p:cNvSpPr>
              <a:spLocks/>
            </p:cNvSpPr>
            <p:nvPr/>
          </p:nvSpPr>
          <p:spPr bwMode="auto">
            <a:xfrm flipV="1">
              <a:off x="7855013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32" name="椭圆 63"/>
            <p:cNvSpPr>
              <a:spLocks/>
            </p:cNvSpPr>
            <p:nvPr/>
          </p:nvSpPr>
          <p:spPr bwMode="auto">
            <a:xfrm flipV="1">
              <a:off x="872814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33" name="椭圆 63"/>
            <p:cNvSpPr>
              <a:spLocks/>
            </p:cNvSpPr>
            <p:nvPr/>
          </p:nvSpPr>
          <p:spPr bwMode="auto">
            <a:xfrm flipV="1">
              <a:off x="960127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7" name="组合 366"/>
          <p:cNvGrpSpPr>
            <a:grpSpLocks/>
          </p:cNvGrpSpPr>
          <p:nvPr/>
        </p:nvGrpSpPr>
        <p:grpSpPr bwMode="auto">
          <a:xfrm>
            <a:off x="2584817" y="2773861"/>
            <a:ext cx="3888432" cy="1055189"/>
            <a:chOff x="0" y="0"/>
            <a:chExt cx="3287696" cy="892943"/>
          </a:xfrm>
        </p:grpSpPr>
        <p:sp>
          <p:nvSpPr>
            <p:cNvPr id="18" name="Oval 45"/>
            <p:cNvSpPr>
              <a:spLocks noChangeArrowheads="1"/>
            </p:cNvSpPr>
            <p:nvPr/>
          </p:nvSpPr>
          <p:spPr bwMode="auto">
            <a:xfrm>
              <a:off x="0" y="254275"/>
              <a:ext cx="18872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Oval 46"/>
            <p:cNvSpPr>
              <a:spLocks noChangeArrowheads="1"/>
            </p:cNvSpPr>
            <p:nvPr/>
          </p:nvSpPr>
          <p:spPr bwMode="auto">
            <a:xfrm>
              <a:off x="39730" y="254275"/>
              <a:ext cx="18872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Oval 47"/>
            <p:cNvSpPr>
              <a:spLocks noChangeArrowheads="1"/>
            </p:cNvSpPr>
            <p:nvPr/>
          </p:nvSpPr>
          <p:spPr bwMode="auto">
            <a:xfrm>
              <a:off x="79461" y="254275"/>
              <a:ext cx="18872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Oval 48"/>
            <p:cNvSpPr>
              <a:spLocks noChangeArrowheads="1"/>
            </p:cNvSpPr>
            <p:nvPr/>
          </p:nvSpPr>
          <p:spPr bwMode="auto">
            <a:xfrm>
              <a:off x="120185" y="254275"/>
              <a:ext cx="17879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Oval 49"/>
            <p:cNvSpPr>
              <a:spLocks noChangeArrowheads="1"/>
            </p:cNvSpPr>
            <p:nvPr/>
          </p:nvSpPr>
          <p:spPr bwMode="auto">
            <a:xfrm>
              <a:off x="39730" y="307912"/>
              <a:ext cx="18872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Oval 51"/>
            <p:cNvSpPr>
              <a:spLocks noChangeArrowheads="1"/>
            </p:cNvSpPr>
            <p:nvPr/>
          </p:nvSpPr>
          <p:spPr bwMode="auto">
            <a:xfrm>
              <a:off x="79461" y="307912"/>
              <a:ext cx="18872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Oval 64"/>
            <p:cNvSpPr>
              <a:spLocks noChangeArrowheads="1"/>
            </p:cNvSpPr>
            <p:nvPr/>
          </p:nvSpPr>
          <p:spPr bwMode="auto">
            <a:xfrm>
              <a:off x="3219160" y="254275"/>
              <a:ext cx="18872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Oval 65"/>
            <p:cNvSpPr>
              <a:spLocks noChangeArrowheads="1"/>
            </p:cNvSpPr>
            <p:nvPr/>
          </p:nvSpPr>
          <p:spPr bwMode="auto">
            <a:xfrm>
              <a:off x="3179430" y="254275"/>
              <a:ext cx="18872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Oval 68"/>
            <p:cNvSpPr>
              <a:spLocks noChangeArrowheads="1"/>
            </p:cNvSpPr>
            <p:nvPr/>
          </p:nvSpPr>
          <p:spPr bwMode="auto">
            <a:xfrm>
              <a:off x="3219160" y="307912"/>
              <a:ext cx="18872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Freeform 79"/>
            <p:cNvSpPr>
              <a:spLocks noChangeArrowheads="1"/>
            </p:cNvSpPr>
            <p:nvPr/>
          </p:nvSpPr>
          <p:spPr bwMode="auto">
            <a:xfrm>
              <a:off x="2200074" y="96347"/>
              <a:ext cx="554240" cy="225470"/>
            </a:xfrm>
            <a:custGeom>
              <a:avLst/>
              <a:gdLst>
                <a:gd name="T0" fmla="*/ 2147483647 w 558"/>
                <a:gd name="T1" fmla="*/ 2147483647 h 227"/>
                <a:gd name="T2" fmla="*/ 0 w 558"/>
                <a:gd name="T3" fmla="*/ 2147483647 h 227"/>
                <a:gd name="T4" fmla="*/ 2147483647 w 558"/>
                <a:gd name="T5" fmla="*/ 0 h 227"/>
                <a:gd name="T6" fmla="*/ 2147483647 w 558"/>
                <a:gd name="T7" fmla="*/ 2147483647 h 227"/>
                <a:gd name="T8" fmla="*/ 2147483647 w 558"/>
                <a:gd name="T9" fmla="*/ 214748364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8" h="227">
                  <a:moveTo>
                    <a:pt x="539" y="227"/>
                  </a:moveTo>
                  <a:lnTo>
                    <a:pt x="0" y="66"/>
                  </a:lnTo>
                  <a:lnTo>
                    <a:pt x="21" y="0"/>
                  </a:lnTo>
                  <a:lnTo>
                    <a:pt x="558" y="161"/>
                  </a:lnTo>
                  <a:lnTo>
                    <a:pt x="539" y="227"/>
                  </a:lnTo>
                  <a:close/>
                </a:path>
              </a:pathLst>
            </a:custGeom>
            <a:solidFill>
              <a:srgbClr val="961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Freeform 80"/>
            <p:cNvSpPr>
              <a:spLocks noChangeArrowheads="1"/>
            </p:cNvSpPr>
            <p:nvPr/>
          </p:nvSpPr>
          <p:spPr bwMode="auto">
            <a:xfrm>
              <a:off x="2200074" y="96347"/>
              <a:ext cx="554240" cy="225470"/>
            </a:xfrm>
            <a:custGeom>
              <a:avLst/>
              <a:gdLst>
                <a:gd name="T0" fmla="*/ 2147483647 w 558"/>
                <a:gd name="T1" fmla="*/ 2147483647 h 227"/>
                <a:gd name="T2" fmla="*/ 0 w 558"/>
                <a:gd name="T3" fmla="*/ 2147483647 h 227"/>
                <a:gd name="T4" fmla="*/ 2147483647 w 558"/>
                <a:gd name="T5" fmla="*/ 0 h 227"/>
                <a:gd name="T6" fmla="*/ 2147483647 w 558"/>
                <a:gd name="T7" fmla="*/ 2147483647 h 227"/>
                <a:gd name="T8" fmla="*/ 2147483647 w 558"/>
                <a:gd name="T9" fmla="*/ 214748364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8" h="227">
                  <a:moveTo>
                    <a:pt x="539" y="227"/>
                  </a:moveTo>
                  <a:lnTo>
                    <a:pt x="0" y="66"/>
                  </a:lnTo>
                  <a:lnTo>
                    <a:pt x="21" y="0"/>
                  </a:lnTo>
                  <a:lnTo>
                    <a:pt x="558" y="161"/>
                  </a:lnTo>
                  <a:lnTo>
                    <a:pt x="539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261"/>
            <p:cNvSpPr>
              <a:spLocks noChangeArrowheads="1"/>
            </p:cNvSpPr>
            <p:nvPr/>
          </p:nvSpPr>
          <p:spPr bwMode="auto">
            <a:xfrm>
              <a:off x="18872" y="0"/>
              <a:ext cx="3268824" cy="89294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Rectangle 262"/>
            <p:cNvSpPr>
              <a:spLocks noChangeArrowheads="1"/>
            </p:cNvSpPr>
            <p:nvPr/>
          </p:nvSpPr>
          <p:spPr bwMode="auto">
            <a:xfrm>
              <a:off x="18872" y="0"/>
              <a:ext cx="3268824" cy="89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Rectangle 263"/>
            <p:cNvSpPr>
              <a:spLocks noChangeArrowheads="1"/>
            </p:cNvSpPr>
            <p:nvPr/>
          </p:nvSpPr>
          <p:spPr bwMode="auto">
            <a:xfrm>
              <a:off x="56615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Rectangle 264"/>
            <p:cNvSpPr>
              <a:spLocks noChangeArrowheads="1"/>
            </p:cNvSpPr>
            <p:nvPr/>
          </p:nvSpPr>
          <p:spPr bwMode="auto">
            <a:xfrm>
              <a:off x="178787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3" name="Rectangle 265"/>
            <p:cNvSpPr>
              <a:spLocks noChangeArrowheads="1"/>
            </p:cNvSpPr>
            <p:nvPr/>
          </p:nvSpPr>
          <p:spPr bwMode="auto">
            <a:xfrm>
              <a:off x="300958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Rectangle 266"/>
            <p:cNvSpPr>
              <a:spLocks noChangeArrowheads="1"/>
            </p:cNvSpPr>
            <p:nvPr/>
          </p:nvSpPr>
          <p:spPr bwMode="auto">
            <a:xfrm>
              <a:off x="413196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Rectangle 267"/>
            <p:cNvSpPr>
              <a:spLocks noChangeArrowheads="1"/>
            </p:cNvSpPr>
            <p:nvPr/>
          </p:nvSpPr>
          <p:spPr bwMode="auto">
            <a:xfrm>
              <a:off x="535368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6" name="Rectangle 268"/>
            <p:cNvSpPr>
              <a:spLocks noChangeArrowheads="1"/>
            </p:cNvSpPr>
            <p:nvPr/>
          </p:nvSpPr>
          <p:spPr bwMode="auto">
            <a:xfrm>
              <a:off x="657539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Rectangle 269"/>
            <p:cNvSpPr>
              <a:spLocks noChangeArrowheads="1"/>
            </p:cNvSpPr>
            <p:nvPr/>
          </p:nvSpPr>
          <p:spPr bwMode="auto">
            <a:xfrm>
              <a:off x="779710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Rectangle 270"/>
            <p:cNvSpPr>
              <a:spLocks noChangeArrowheads="1"/>
            </p:cNvSpPr>
            <p:nvPr/>
          </p:nvSpPr>
          <p:spPr bwMode="auto">
            <a:xfrm>
              <a:off x="891949" y="37745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9" name="Rectangle 271"/>
            <p:cNvSpPr>
              <a:spLocks noChangeArrowheads="1"/>
            </p:cNvSpPr>
            <p:nvPr/>
          </p:nvSpPr>
          <p:spPr bwMode="auto">
            <a:xfrm>
              <a:off x="1014120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Rectangle 272"/>
            <p:cNvSpPr>
              <a:spLocks noChangeArrowheads="1"/>
            </p:cNvSpPr>
            <p:nvPr/>
          </p:nvSpPr>
          <p:spPr bwMode="auto">
            <a:xfrm>
              <a:off x="1136291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Rectangle 273"/>
            <p:cNvSpPr>
              <a:spLocks noChangeArrowheads="1"/>
            </p:cNvSpPr>
            <p:nvPr/>
          </p:nvSpPr>
          <p:spPr bwMode="auto">
            <a:xfrm>
              <a:off x="1258462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Rectangle 274"/>
            <p:cNvSpPr>
              <a:spLocks noChangeArrowheads="1"/>
            </p:cNvSpPr>
            <p:nvPr/>
          </p:nvSpPr>
          <p:spPr bwMode="auto">
            <a:xfrm>
              <a:off x="1371694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3" name="Rectangle 275"/>
            <p:cNvSpPr>
              <a:spLocks noChangeArrowheads="1"/>
            </p:cNvSpPr>
            <p:nvPr/>
          </p:nvSpPr>
          <p:spPr bwMode="auto">
            <a:xfrm>
              <a:off x="1493865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Rectangle 276"/>
            <p:cNvSpPr>
              <a:spLocks noChangeArrowheads="1"/>
            </p:cNvSpPr>
            <p:nvPr/>
          </p:nvSpPr>
          <p:spPr bwMode="auto">
            <a:xfrm>
              <a:off x="1616036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5" name="Rectangle 277"/>
            <p:cNvSpPr>
              <a:spLocks noChangeArrowheads="1"/>
            </p:cNvSpPr>
            <p:nvPr/>
          </p:nvSpPr>
          <p:spPr bwMode="auto">
            <a:xfrm>
              <a:off x="1737214" y="37745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Rectangle 278"/>
            <p:cNvSpPr>
              <a:spLocks noChangeArrowheads="1"/>
            </p:cNvSpPr>
            <p:nvPr/>
          </p:nvSpPr>
          <p:spPr bwMode="auto">
            <a:xfrm>
              <a:off x="1859386" y="37745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7" name="Rectangle 279"/>
            <p:cNvSpPr>
              <a:spLocks noChangeArrowheads="1"/>
            </p:cNvSpPr>
            <p:nvPr/>
          </p:nvSpPr>
          <p:spPr bwMode="auto">
            <a:xfrm>
              <a:off x="1972618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Rectangle 280"/>
            <p:cNvSpPr>
              <a:spLocks noChangeArrowheads="1"/>
            </p:cNvSpPr>
            <p:nvPr/>
          </p:nvSpPr>
          <p:spPr bwMode="auto">
            <a:xfrm>
              <a:off x="2094788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9" name="Rectangle 281"/>
            <p:cNvSpPr>
              <a:spLocks noChangeArrowheads="1"/>
            </p:cNvSpPr>
            <p:nvPr/>
          </p:nvSpPr>
          <p:spPr bwMode="auto">
            <a:xfrm>
              <a:off x="2216959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0" name="Rectangle 282"/>
            <p:cNvSpPr>
              <a:spLocks noChangeArrowheads="1"/>
            </p:cNvSpPr>
            <p:nvPr/>
          </p:nvSpPr>
          <p:spPr bwMode="auto">
            <a:xfrm>
              <a:off x="2339130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" name="Rectangle 283"/>
            <p:cNvSpPr>
              <a:spLocks noChangeArrowheads="1"/>
            </p:cNvSpPr>
            <p:nvPr/>
          </p:nvSpPr>
          <p:spPr bwMode="auto">
            <a:xfrm>
              <a:off x="2451369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2" name="Rectangle 284"/>
            <p:cNvSpPr>
              <a:spLocks noChangeArrowheads="1"/>
            </p:cNvSpPr>
            <p:nvPr/>
          </p:nvSpPr>
          <p:spPr bwMode="auto">
            <a:xfrm>
              <a:off x="2573540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3" name="Rectangle 285"/>
            <p:cNvSpPr>
              <a:spLocks noChangeArrowheads="1"/>
            </p:cNvSpPr>
            <p:nvPr/>
          </p:nvSpPr>
          <p:spPr bwMode="auto">
            <a:xfrm>
              <a:off x="2695712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4" name="Rectangle 286"/>
            <p:cNvSpPr>
              <a:spLocks noChangeArrowheads="1"/>
            </p:cNvSpPr>
            <p:nvPr/>
          </p:nvSpPr>
          <p:spPr bwMode="auto">
            <a:xfrm>
              <a:off x="2817883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5" name="Rectangle 287"/>
            <p:cNvSpPr>
              <a:spLocks noChangeArrowheads="1"/>
            </p:cNvSpPr>
            <p:nvPr/>
          </p:nvSpPr>
          <p:spPr bwMode="auto">
            <a:xfrm>
              <a:off x="2930121" y="37745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6" name="Rectangle 288"/>
            <p:cNvSpPr>
              <a:spLocks noChangeArrowheads="1"/>
            </p:cNvSpPr>
            <p:nvPr/>
          </p:nvSpPr>
          <p:spPr bwMode="auto">
            <a:xfrm>
              <a:off x="3052293" y="37745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7" name="Rectangle 289"/>
            <p:cNvSpPr>
              <a:spLocks noChangeArrowheads="1"/>
            </p:cNvSpPr>
            <p:nvPr/>
          </p:nvSpPr>
          <p:spPr bwMode="auto">
            <a:xfrm>
              <a:off x="3174464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8" name="Rectangle 290"/>
            <p:cNvSpPr>
              <a:spLocks noChangeArrowheads="1"/>
            </p:cNvSpPr>
            <p:nvPr/>
          </p:nvSpPr>
          <p:spPr bwMode="auto">
            <a:xfrm>
              <a:off x="56615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9" name="Rectangle 291"/>
            <p:cNvSpPr>
              <a:spLocks noChangeArrowheads="1"/>
            </p:cNvSpPr>
            <p:nvPr/>
          </p:nvSpPr>
          <p:spPr bwMode="auto">
            <a:xfrm>
              <a:off x="56615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0" name="Rectangle 292"/>
            <p:cNvSpPr>
              <a:spLocks noChangeArrowheads="1"/>
            </p:cNvSpPr>
            <p:nvPr/>
          </p:nvSpPr>
          <p:spPr bwMode="auto">
            <a:xfrm>
              <a:off x="178787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" name="Rectangle 293"/>
            <p:cNvSpPr>
              <a:spLocks noChangeArrowheads="1"/>
            </p:cNvSpPr>
            <p:nvPr/>
          </p:nvSpPr>
          <p:spPr bwMode="auto">
            <a:xfrm>
              <a:off x="178787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2" name="Rectangle 294"/>
            <p:cNvSpPr>
              <a:spLocks noChangeArrowheads="1"/>
            </p:cNvSpPr>
            <p:nvPr/>
          </p:nvSpPr>
          <p:spPr bwMode="auto">
            <a:xfrm>
              <a:off x="300958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3" name="Rectangle 295"/>
            <p:cNvSpPr>
              <a:spLocks noChangeArrowheads="1"/>
            </p:cNvSpPr>
            <p:nvPr/>
          </p:nvSpPr>
          <p:spPr bwMode="auto">
            <a:xfrm>
              <a:off x="300958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4" name="Rectangle 296"/>
            <p:cNvSpPr>
              <a:spLocks noChangeArrowheads="1"/>
            </p:cNvSpPr>
            <p:nvPr/>
          </p:nvSpPr>
          <p:spPr bwMode="auto">
            <a:xfrm>
              <a:off x="413196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5" name="Rectangle 297"/>
            <p:cNvSpPr>
              <a:spLocks noChangeArrowheads="1"/>
            </p:cNvSpPr>
            <p:nvPr/>
          </p:nvSpPr>
          <p:spPr bwMode="auto">
            <a:xfrm>
              <a:off x="413196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6" name="Rectangle 298"/>
            <p:cNvSpPr>
              <a:spLocks noChangeArrowheads="1"/>
            </p:cNvSpPr>
            <p:nvPr/>
          </p:nvSpPr>
          <p:spPr bwMode="auto">
            <a:xfrm>
              <a:off x="535368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7" name="Rectangle 299"/>
            <p:cNvSpPr>
              <a:spLocks noChangeArrowheads="1"/>
            </p:cNvSpPr>
            <p:nvPr/>
          </p:nvSpPr>
          <p:spPr bwMode="auto">
            <a:xfrm>
              <a:off x="535368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8" name="Rectangle 300"/>
            <p:cNvSpPr>
              <a:spLocks noChangeArrowheads="1"/>
            </p:cNvSpPr>
            <p:nvPr/>
          </p:nvSpPr>
          <p:spPr bwMode="auto">
            <a:xfrm>
              <a:off x="657539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9" name="Rectangle 301"/>
            <p:cNvSpPr>
              <a:spLocks noChangeArrowheads="1"/>
            </p:cNvSpPr>
            <p:nvPr/>
          </p:nvSpPr>
          <p:spPr bwMode="auto">
            <a:xfrm>
              <a:off x="657539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0" name="Rectangle 302"/>
            <p:cNvSpPr>
              <a:spLocks noChangeArrowheads="1"/>
            </p:cNvSpPr>
            <p:nvPr/>
          </p:nvSpPr>
          <p:spPr bwMode="auto">
            <a:xfrm>
              <a:off x="779710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1" name="Rectangle 303"/>
            <p:cNvSpPr>
              <a:spLocks noChangeArrowheads="1"/>
            </p:cNvSpPr>
            <p:nvPr/>
          </p:nvSpPr>
          <p:spPr bwMode="auto">
            <a:xfrm>
              <a:off x="779710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2" name="Rectangle 304"/>
            <p:cNvSpPr>
              <a:spLocks noChangeArrowheads="1"/>
            </p:cNvSpPr>
            <p:nvPr/>
          </p:nvSpPr>
          <p:spPr bwMode="auto">
            <a:xfrm>
              <a:off x="891949" y="789644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3" name="Rectangle 305"/>
            <p:cNvSpPr>
              <a:spLocks noChangeArrowheads="1"/>
            </p:cNvSpPr>
            <p:nvPr/>
          </p:nvSpPr>
          <p:spPr bwMode="auto">
            <a:xfrm>
              <a:off x="891949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4" name="Rectangle 306"/>
            <p:cNvSpPr>
              <a:spLocks noChangeArrowheads="1"/>
            </p:cNvSpPr>
            <p:nvPr/>
          </p:nvSpPr>
          <p:spPr bwMode="auto">
            <a:xfrm>
              <a:off x="1014120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5" name="Rectangle 307"/>
            <p:cNvSpPr>
              <a:spLocks noChangeArrowheads="1"/>
            </p:cNvSpPr>
            <p:nvPr/>
          </p:nvSpPr>
          <p:spPr bwMode="auto">
            <a:xfrm>
              <a:off x="1014120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6" name="Rectangle 308"/>
            <p:cNvSpPr>
              <a:spLocks noChangeArrowheads="1"/>
            </p:cNvSpPr>
            <p:nvPr/>
          </p:nvSpPr>
          <p:spPr bwMode="auto">
            <a:xfrm>
              <a:off x="1136291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7" name="Rectangle 309"/>
            <p:cNvSpPr>
              <a:spLocks noChangeArrowheads="1"/>
            </p:cNvSpPr>
            <p:nvPr/>
          </p:nvSpPr>
          <p:spPr bwMode="auto">
            <a:xfrm>
              <a:off x="1136291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8" name="Rectangle 310"/>
            <p:cNvSpPr>
              <a:spLocks noChangeArrowheads="1"/>
            </p:cNvSpPr>
            <p:nvPr/>
          </p:nvSpPr>
          <p:spPr bwMode="auto">
            <a:xfrm>
              <a:off x="1258462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9" name="Rectangle 311"/>
            <p:cNvSpPr>
              <a:spLocks noChangeArrowheads="1"/>
            </p:cNvSpPr>
            <p:nvPr/>
          </p:nvSpPr>
          <p:spPr bwMode="auto">
            <a:xfrm>
              <a:off x="1258462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0" name="Rectangle 312"/>
            <p:cNvSpPr>
              <a:spLocks noChangeArrowheads="1"/>
            </p:cNvSpPr>
            <p:nvPr/>
          </p:nvSpPr>
          <p:spPr bwMode="auto">
            <a:xfrm>
              <a:off x="1371694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1" name="Rectangle 313"/>
            <p:cNvSpPr>
              <a:spLocks noChangeArrowheads="1"/>
            </p:cNvSpPr>
            <p:nvPr/>
          </p:nvSpPr>
          <p:spPr bwMode="auto">
            <a:xfrm>
              <a:off x="1371694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2" name="Rectangle 314"/>
            <p:cNvSpPr>
              <a:spLocks noChangeArrowheads="1"/>
            </p:cNvSpPr>
            <p:nvPr/>
          </p:nvSpPr>
          <p:spPr bwMode="auto">
            <a:xfrm>
              <a:off x="1493865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3" name="Rectangle 315"/>
            <p:cNvSpPr>
              <a:spLocks noChangeArrowheads="1"/>
            </p:cNvSpPr>
            <p:nvPr/>
          </p:nvSpPr>
          <p:spPr bwMode="auto">
            <a:xfrm>
              <a:off x="1493865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4" name="Rectangle 316"/>
            <p:cNvSpPr>
              <a:spLocks noChangeArrowheads="1"/>
            </p:cNvSpPr>
            <p:nvPr/>
          </p:nvSpPr>
          <p:spPr bwMode="auto">
            <a:xfrm>
              <a:off x="1616036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5" name="Rectangle 317"/>
            <p:cNvSpPr>
              <a:spLocks noChangeArrowheads="1"/>
            </p:cNvSpPr>
            <p:nvPr/>
          </p:nvSpPr>
          <p:spPr bwMode="auto">
            <a:xfrm>
              <a:off x="1616036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6" name="Rectangle 318"/>
            <p:cNvSpPr>
              <a:spLocks noChangeArrowheads="1"/>
            </p:cNvSpPr>
            <p:nvPr/>
          </p:nvSpPr>
          <p:spPr bwMode="auto">
            <a:xfrm>
              <a:off x="1737214" y="789644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7" name="Rectangle 319"/>
            <p:cNvSpPr>
              <a:spLocks noChangeArrowheads="1"/>
            </p:cNvSpPr>
            <p:nvPr/>
          </p:nvSpPr>
          <p:spPr bwMode="auto">
            <a:xfrm>
              <a:off x="1737214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8" name="Rectangle 320"/>
            <p:cNvSpPr>
              <a:spLocks noChangeArrowheads="1"/>
            </p:cNvSpPr>
            <p:nvPr/>
          </p:nvSpPr>
          <p:spPr bwMode="auto">
            <a:xfrm>
              <a:off x="1859386" y="789644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9" name="Rectangle 321"/>
            <p:cNvSpPr>
              <a:spLocks noChangeArrowheads="1"/>
            </p:cNvSpPr>
            <p:nvPr/>
          </p:nvSpPr>
          <p:spPr bwMode="auto">
            <a:xfrm>
              <a:off x="1859386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0" name="Rectangle 322"/>
            <p:cNvSpPr>
              <a:spLocks noChangeArrowheads="1"/>
            </p:cNvSpPr>
            <p:nvPr/>
          </p:nvSpPr>
          <p:spPr bwMode="auto">
            <a:xfrm>
              <a:off x="1972618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1" name="Rectangle 323"/>
            <p:cNvSpPr>
              <a:spLocks noChangeArrowheads="1"/>
            </p:cNvSpPr>
            <p:nvPr/>
          </p:nvSpPr>
          <p:spPr bwMode="auto">
            <a:xfrm>
              <a:off x="1972618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2" name="Rectangle 324"/>
            <p:cNvSpPr>
              <a:spLocks noChangeArrowheads="1"/>
            </p:cNvSpPr>
            <p:nvPr/>
          </p:nvSpPr>
          <p:spPr bwMode="auto">
            <a:xfrm>
              <a:off x="2094788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3" name="Rectangle 325"/>
            <p:cNvSpPr>
              <a:spLocks noChangeArrowheads="1"/>
            </p:cNvSpPr>
            <p:nvPr/>
          </p:nvSpPr>
          <p:spPr bwMode="auto">
            <a:xfrm>
              <a:off x="2094788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4" name="Rectangle 326"/>
            <p:cNvSpPr>
              <a:spLocks noChangeArrowheads="1"/>
            </p:cNvSpPr>
            <p:nvPr/>
          </p:nvSpPr>
          <p:spPr bwMode="auto">
            <a:xfrm>
              <a:off x="2216959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5" name="Rectangle 327"/>
            <p:cNvSpPr>
              <a:spLocks noChangeArrowheads="1"/>
            </p:cNvSpPr>
            <p:nvPr/>
          </p:nvSpPr>
          <p:spPr bwMode="auto">
            <a:xfrm>
              <a:off x="2216959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6" name="Rectangle 328"/>
            <p:cNvSpPr>
              <a:spLocks noChangeArrowheads="1"/>
            </p:cNvSpPr>
            <p:nvPr/>
          </p:nvSpPr>
          <p:spPr bwMode="auto">
            <a:xfrm>
              <a:off x="2339130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7" name="Rectangle 329"/>
            <p:cNvSpPr>
              <a:spLocks noChangeArrowheads="1"/>
            </p:cNvSpPr>
            <p:nvPr/>
          </p:nvSpPr>
          <p:spPr bwMode="auto">
            <a:xfrm>
              <a:off x="2339130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8" name="Rectangle 330"/>
            <p:cNvSpPr>
              <a:spLocks noChangeArrowheads="1"/>
            </p:cNvSpPr>
            <p:nvPr/>
          </p:nvSpPr>
          <p:spPr bwMode="auto">
            <a:xfrm>
              <a:off x="2451369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9" name="Rectangle 331"/>
            <p:cNvSpPr>
              <a:spLocks noChangeArrowheads="1"/>
            </p:cNvSpPr>
            <p:nvPr/>
          </p:nvSpPr>
          <p:spPr bwMode="auto">
            <a:xfrm>
              <a:off x="2451369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0" name="Rectangle 332"/>
            <p:cNvSpPr>
              <a:spLocks noChangeArrowheads="1"/>
            </p:cNvSpPr>
            <p:nvPr/>
          </p:nvSpPr>
          <p:spPr bwMode="auto">
            <a:xfrm>
              <a:off x="2573540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1" name="Rectangle 333"/>
            <p:cNvSpPr>
              <a:spLocks noChangeArrowheads="1"/>
            </p:cNvSpPr>
            <p:nvPr/>
          </p:nvSpPr>
          <p:spPr bwMode="auto">
            <a:xfrm>
              <a:off x="2573540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2" name="Rectangle 334"/>
            <p:cNvSpPr>
              <a:spLocks noChangeArrowheads="1"/>
            </p:cNvSpPr>
            <p:nvPr/>
          </p:nvSpPr>
          <p:spPr bwMode="auto">
            <a:xfrm>
              <a:off x="2695712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3" name="Rectangle 335"/>
            <p:cNvSpPr>
              <a:spLocks noChangeArrowheads="1"/>
            </p:cNvSpPr>
            <p:nvPr/>
          </p:nvSpPr>
          <p:spPr bwMode="auto">
            <a:xfrm>
              <a:off x="2695712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4" name="Rectangle 336"/>
            <p:cNvSpPr>
              <a:spLocks noChangeArrowheads="1"/>
            </p:cNvSpPr>
            <p:nvPr/>
          </p:nvSpPr>
          <p:spPr bwMode="auto">
            <a:xfrm>
              <a:off x="2817883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5" name="Rectangle 337"/>
            <p:cNvSpPr>
              <a:spLocks noChangeArrowheads="1"/>
            </p:cNvSpPr>
            <p:nvPr/>
          </p:nvSpPr>
          <p:spPr bwMode="auto">
            <a:xfrm>
              <a:off x="2817883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6" name="Rectangle 338"/>
            <p:cNvSpPr>
              <a:spLocks noChangeArrowheads="1"/>
            </p:cNvSpPr>
            <p:nvPr/>
          </p:nvSpPr>
          <p:spPr bwMode="auto">
            <a:xfrm>
              <a:off x="2930121" y="789644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7" name="Rectangle 339"/>
            <p:cNvSpPr>
              <a:spLocks noChangeArrowheads="1"/>
            </p:cNvSpPr>
            <p:nvPr/>
          </p:nvSpPr>
          <p:spPr bwMode="auto">
            <a:xfrm>
              <a:off x="2930121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8" name="Rectangle 340"/>
            <p:cNvSpPr>
              <a:spLocks noChangeArrowheads="1"/>
            </p:cNvSpPr>
            <p:nvPr/>
          </p:nvSpPr>
          <p:spPr bwMode="auto">
            <a:xfrm>
              <a:off x="3052293" y="789644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9" name="Rectangle 341"/>
            <p:cNvSpPr>
              <a:spLocks noChangeArrowheads="1"/>
            </p:cNvSpPr>
            <p:nvPr/>
          </p:nvSpPr>
          <p:spPr bwMode="auto">
            <a:xfrm>
              <a:off x="3052293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0" name="Rectangle 342"/>
            <p:cNvSpPr>
              <a:spLocks noChangeArrowheads="1"/>
            </p:cNvSpPr>
            <p:nvPr/>
          </p:nvSpPr>
          <p:spPr bwMode="auto">
            <a:xfrm>
              <a:off x="3174464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1" name="Rectangle 343"/>
            <p:cNvSpPr>
              <a:spLocks noChangeArrowheads="1"/>
            </p:cNvSpPr>
            <p:nvPr/>
          </p:nvSpPr>
          <p:spPr bwMode="auto">
            <a:xfrm>
              <a:off x="3174464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" name="Freeform 344"/>
            <p:cNvSpPr>
              <a:spLocks noChangeArrowheads="1"/>
            </p:cNvSpPr>
            <p:nvPr/>
          </p:nvSpPr>
          <p:spPr bwMode="auto">
            <a:xfrm>
              <a:off x="18872" y="169849"/>
              <a:ext cx="159915" cy="554240"/>
            </a:xfrm>
            <a:custGeom>
              <a:avLst/>
              <a:gdLst>
                <a:gd name="T0" fmla="*/ 2147483647 w 68"/>
                <a:gd name="T1" fmla="*/ 0 h 236"/>
                <a:gd name="T2" fmla="*/ 0 w 68"/>
                <a:gd name="T3" fmla="*/ 0 h 236"/>
                <a:gd name="T4" fmla="*/ 0 w 68"/>
                <a:gd name="T5" fmla="*/ 2147483647 h 236"/>
                <a:gd name="T6" fmla="*/ 2147483647 w 68"/>
                <a:gd name="T7" fmla="*/ 2147483647 h 236"/>
                <a:gd name="T8" fmla="*/ 2147483647 w 68"/>
                <a:gd name="T9" fmla="*/ 2147483647 h 236"/>
                <a:gd name="T10" fmla="*/ 2147483647 w 68"/>
                <a:gd name="T11" fmla="*/ 2147483647 h 236"/>
                <a:gd name="T12" fmla="*/ 2147483647 w 68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236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44" y="236"/>
                    <a:pt x="44" y="236"/>
                    <a:pt x="44" y="236"/>
                  </a:cubicBezTo>
                  <a:cubicBezTo>
                    <a:pt x="57" y="236"/>
                    <a:pt x="68" y="225"/>
                    <a:pt x="68" y="212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11"/>
                    <a:pt x="57" y="0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345"/>
            <p:cNvSpPr>
              <a:spLocks noChangeArrowheads="1"/>
            </p:cNvSpPr>
            <p:nvPr/>
          </p:nvSpPr>
          <p:spPr bwMode="auto">
            <a:xfrm>
              <a:off x="263214" y="169849"/>
              <a:ext cx="318837" cy="554240"/>
            </a:xfrm>
            <a:custGeom>
              <a:avLst/>
              <a:gdLst>
                <a:gd name="T0" fmla="*/ 2147483647 w 136"/>
                <a:gd name="T1" fmla="*/ 0 h 236"/>
                <a:gd name="T2" fmla="*/ 2147483647 w 136"/>
                <a:gd name="T3" fmla="*/ 0 h 236"/>
                <a:gd name="T4" fmla="*/ 0 w 136"/>
                <a:gd name="T5" fmla="*/ 2147483647 h 236"/>
                <a:gd name="T6" fmla="*/ 0 w 136"/>
                <a:gd name="T7" fmla="*/ 2147483647 h 236"/>
                <a:gd name="T8" fmla="*/ 2147483647 w 136"/>
                <a:gd name="T9" fmla="*/ 2147483647 h 236"/>
                <a:gd name="T10" fmla="*/ 2147483647 w 136"/>
                <a:gd name="T11" fmla="*/ 2147483647 h 236"/>
                <a:gd name="T12" fmla="*/ 2147483647 w 136"/>
                <a:gd name="T13" fmla="*/ 2147483647 h 236"/>
                <a:gd name="T14" fmla="*/ 2147483647 w 136"/>
                <a:gd name="T15" fmla="*/ 2147483647 h 236"/>
                <a:gd name="T16" fmla="*/ 2147483647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346"/>
            <p:cNvSpPr>
              <a:spLocks noChangeArrowheads="1"/>
            </p:cNvSpPr>
            <p:nvPr/>
          </p:nvSpPr>
          <p:spPr bwMode="auto">
            <a:xfrm>
              <a:off x="676411" y="169849"/>
              <a:ext cx="318837" cy="554240"/>
            </a:xfrm>
            <a:custGeom>
              <a:avLst/>
              <a:gdLst>
                <a:gd name="T0" fmla="*/ 2147483647 w 136"/>
                <a:gd name="T1" fmla="*/ 0 h 236"/>
                <a:gd name="T2" fmla="*/ 2147483647 w 136"/>
                <a:gd name="T3" fmla="*/ 0 h 236"/>
                <a:gd name="T4" fmla="*/ 0 w 136"/>
                <a:gd name="T5" fmla="*/ 2147483647 h 236"/>
                <a:gd name="T6" fmla="*/ 0 w 136"/>
                <a:gd name="T7" fmla="*/ 2147483647 h 236"/>
                <a:gd name="T8" fmla="*/ 2147483647 w 136"/>
                <a:gd name="T9" fmla="*/ 2147483647 h 236"/>
                <a:gd name="T10" fmla="*/ 2147483647 w 136"/>
                <a:gd name="T11" fmla="*/ 2147483647 h 236"/>
                <a:gd name="T12" fmla="*/ 2147483647 w 136"/>
                <a:gd name="T13" fmla="*/ 2147483647 h 236"/>
                <a:gd name="T14" fmla="*/ 2147483647 w 136"/>
                <a:gd name="T15" fmla="*/ 2147483647 h 236"/>
                <a:gd name="T16" fmla="*/ 2147483647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347"/>
            <p:cNvSpPr>
              <a:spLocks noChangeArrowheads="1"/>
            </p:cNvSpPr>
            <p:nvPr/>
          </p:nvSpPr>
          <p:spPr bwMode="auto">
            <a:xfrm>
              <a:off x="1079675" y="169849"/>
              <a:ext cx="319830" cy="554240"/>
            </a:xfrm>
            <a:custGeom>
              <a:avLst/>
              <a:gdLst>
                <a:gd name="T0" fmla="*/ 2147483647 w 136"/>
                <a:gd name="T1" fmla="*/ 0 h 236"/>
                <a:gd name="T2" fmla="*/ 2147483647 w 136"/>
                <a:gd name="T3" fmla="*/ 0 h 236"/>
                <a:gd name="T4" fmla="*/ 0 w 136"/>
                <a:gd name="T5" fmla="*/ 2147483647 h 236"/>
                <a:gd name="T6" fmla="*/ 0 w 136"/>
                <a:gd name="T7" fmla="*/ 2147483647 h 236"/>
                <a:gd name="T8" fmla="*/ 2147483647 w 136"/>
                <a:gd name="T9" fmla="*/ 2147483647 h 236"/>
                <a:gd name="T10" fmla="*/ 2147483647 w 136"/>
                <a:gd name="T11" fmla="*/ 2147483647 h 236"/>
                <a:gd name="T12" fmla="*/ 2147483647 w 136"/>
                <a:gd name="T13" fmla="*/ 2147483647 h 236"/>
                <a:gd name="T14" fmla="*/ 2147483647 w 136"/>
                <a:gd name="T15" fmla="*/ 2147483647 h 236"/>
                <a:gd name="T16" fmla="*/ 2147483647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348"/>
            <p:cNvSpPr>
              <a:spLocks noChangeArrowheads="1"/>
            </p:cNvSpPr>
            <p:nvPr/>
          </p:nvSpPr>
          <p:spPr bwMode="auto">
            <a:xfrm>
              <a:off x="1493865" y="169849"/>
              <a:ext cx="318837" cy="554240"/>
            </a:xfrm>
            <a:custGeom>
              <a:avLst/>
              <a:gdLst>
                <a:gd name="T0" fmla="*/ 2147483647 w 136"/>
                <a:gd name="T1" fmla="*/ 0 h 236"/>
                <a:gd name="T2" fmla="*/ 2147483647 w 136"/>
                <a:gd name="T3" fmla="*/ 0 h 236"/>
                <a:gd name="T4" fmla="*/ 0 w 136"/>
                <a:gd name="T5" fmla="*/ 2147483647 h 236"/>
                <a:gd name="T6" fmla="*/ 0 w 136"/>
                <a:gd name="T7" fmla="*/ 2147483647 h 236"/>
                <a:gd name="T8" fmla="*/ 2147483647 w 136"/>
                <a:gd name="T9" fmla="*/ 2147483647 h 236"/>
                <a:gd name="T10" fmla="*/ 2147483647 w 136"/>
                <a:gd name="T11" fmla="*/ 2147483647 h 236"/>
                <a:gd name="T12" fmla="*/ 2147483647 w 136"/>
                <a:gd name="T13" fmla="*/ 2147483647 h 236"/>
                <a:gd name="T14" fmla="*/ 2147483647 w 136"/>
                <a:gd name="T15" fmla="*/ 2147483647 h 236"/>
                <a:gd name="T16" fmla="*/ 2147483647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349"/>
            <p:cNvSpPr>
              <a:spLocks noChangeArrowheads="1"/>
            </p:cNvSpPr>
            <p:nvPr/>
          </p:nvSpPr>
          <p:spPr bwMode="auto">
            <a:xfrm>
              <a:off x="1897129" y="169849"/>
              <a:ext cx="319830" cy="554240"/>
            </a:xfrm>
            <a:custGeom>
              <a:avLst/>
              <a:gdLst>
                <a:gd name="T0" fmla="*/ 2147483647 w 136"/>
                <a:gd name="T1" fmla="*/ 0 h 236"/>
                <a:gd name="T2" fmla="*/ 2147483647 w 136"/>
                <a:gd name="T3" fmla="*/ 0 h 236"/>
                <a:gd name="T4" fmla="*/ 0 w 136"/>
                <a:gd name="T5" fmla="*/ 2147483647 h 236"/>
                <a:gd name="T6" fmla="*/ 0 w 136"/>
                <a:gd name="T7" fmla="*/ 2147483647 h 236"/>
                <a:gd name="T8" fmla="*/ 2147483647 w 136"/>
                <a:gd name="T9" fmla="*/ 2147483647 h 236"/>
                <a:gd name="T10" fmla="*/ 2147483647 w 136"/>
                <a:gd name="T11" fmla="*/ 2147483647 h 236"/>
                <a:gd name="T12" fmla="*/ 2147483647 w 136"/>
                <a:gd name="T13" fmla="*/ 2147483647 h 236"/>
                <a:gd name="T14" fmla="*/ 2147483647 w 136"/>
                <a:gd name="T15" fmla="*/ 2147483647 h 236"/>
                <a:gd name="T16" fmla="*/ 2147483647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350"/>
            <p:cNvSpPr>
              <a:spLocks noChangeArrowheads="1"/>
            </p:cNvSpPr>
            <p:nvPr/>
          </p:nvSpPr>
          <p:spPr bwMode="auto">
            <a:xfrm>
              <a:off x="2310326" y="169849"/>
              <a:ext cx="319830" cy="554240"/>
            </a:xfrm>
            <a:custGeom>
              <a:avLst/>
              <a:gdLst>
                <a:gd name="T0" fmla="*/ 2147483647 w 136"/>
                <a:gd name="T1" fmla="*/ 0 h 236"/>
                <a:gd name="T2" fmla="*/ 2147483647 w 136"/>
                <a:gd name="T3" fmla="*/ 0 h 236"/>
                <a:gd name="T4" fmla="*/ 0 w 136"/>
                <a:gd name="T5" fmla="*/ 2147483647 h 236"/>
                <a:gd name="T6" fmla="*/ 0 w 136"/>
                <a:gd name="T7" fmla="*/ 2147483647 h 236"/>
                <a:gd name="T8" fmla="*/ 2147483647 w 136"/>
                <a:gd name="T9" fmla="*/ 2147483647 h 236"/>
                <a:gd name="T10" fmla="*/ 2147483647 w 136"/>
                <a:gd name="T11" fmla="*/ 2147483647 h 236"/>
                <a:gd name="T12" fmla="*/ 2147483647 w 136"/>
                <a:gd name="T13" fmla="*/ 2147483647 h 236"/>
                <a:gd name="T14" fmla="*/ 2147483647 w 136"/>
                <a:gd name="T15" fmla="*/ 2147483647 h 236"/>
                <a:gd name="T16" fmla="*/ 2147483647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351"/>
            <p:cNvSpPr>
              <a:spLocks noChangeArrowheads="1"/>
            </p:cNvSpPr>
            <p:nvPr/>
          </p:nvSpPr>
          <p:spPr bwMode="auto">
            <a:xfrm>
              <a:off x="2714584" y="169849"/>
              <a:ext cx="318837" cy="554240"/>
            </a:xfrm>
            <a:custGeom>
              <a:avLst/>
              <a:gdLst>
                <a:gd name="T0" fmla="*/ 2147483647 w 136"/>
                <a:gd name="T1" fmla="*/ 0 h 236"/>
                <a:gd name="T2" fmla="*/ 2147483647 w 136"/>
                <a:gd name="T3" fmla="*/ 0 h 236"/>
                <a:gd name="T4" fmla="*/ 0 w 136"/>
                <a:gd name="T5" fmla="*/ 2147483647 h 236"/>
                <a:gd name="T6" fmla="*/ 0 w 136"/>
                <a:gd name="T7" fmla="*/ 2147483647 h 236"/>
                <a:gd name="T8" fmla="*/ 2147483647 w 136"/>
                <a:gd name="T9" fmla="*/ 2147483647 h 236"/>
                <a:gd name="T10" fmla="*/ 2147483647 w 136"/>
                <a:gd name="T11" fmla="*/ 2147483647 h 236"/>
                <a:gd name="T12" fmla="*/ 2147483647 w 136"/>
                <a:gd name="T13" fmla="*/ 2147483647 h 236"/>
                <a:gd name="T14" fmla="*/ 2147483647 w 136"/>
                <a:gd name="T15" fmla="*/ 2147483647 h 236"/>
                <a:gd name="T16" fmla="*/ 2147483647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352"/>
            <p:cNvSpPr>
              <a:spLocks noChangeArrowheads="1"/>
            </p:cNvSpPr>
            <p:nvPr/>
          </p:nvSpPr>
          <p:spPr bwMode="auto">
            <a:xfrm>
              <a:off x="3127780" y="169849"/>
              <a:ext cx="159915" cy="554240"/>
            </a:xfrm>
            <a:custGeom>
              <a:avLst/>
              <a:gdLst>
                <a:gd name="T0" fmla="*/ 2147483647 w 68"/>
                <a:gd name="T1" fmla="*/ 0 h 236"/>
                <a:gd name="T2" fmla="*/ 2147483647 w 68"/>
                <a:gd name="T3" fmla="*/ 0 h 236"/>
                <a:gd name="T4" fmla="*/ 0 w 68"/>
                <a:gd name="T5" fmla="*/ 2147483647 h 236"/>
                <a:gd name="T6" fmla="*/ 0 w 68"/>
                <a:gd name="T7" fmla="*/ 2147483647 h 236"/>
                <a:gd name="T8" fmla="*/ 2147483647 w 68"/>
                <a:gd name="T9" fmla="*/ 2147483647 h 236"/>
                <a:gd name="T10" fmla="*/ 2147483647 w 68"/>
                <a:gd name="T11" fmla="*/ 2147483647 h 236"/>
                <a:gd name="T12" fmla="*/ 2147483647 w 68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236">
                  <a:moveTo>
                    <a:pt x="6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68" y="236"/>
                    <a:pt x="68" y="236"/>
                    <a:pt x="68" y="236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353"/>
            <p:cNvSpPr>
              <a:spLocks noEditPoints="1" noChangeArrowheads="1"/>
            </p:cNvSpPr>
            <p:nvPr/>
          </p:nvSpPr>
          <p:spPr bwMode="auto">
            <a:xfrm>
              <a:off x="18872" y="450941"/>
              <a:ext cx="3268824" cy="442002"/>
            </a:xfrm>
            <a:custGeom>
              <a:avLst/>
              <a:gdLst>
                <a:gd name="T0" fmla="*/ 2147483647 w 1392"/>
                <a:gd name="T1" fmla="*/ 2147483647 h 188"/>
                <a:gd name="T2" fmla="*/ 2147483647 w 1392"/>
                <a:gd name="T3" fmla="*/ 2147483647 h 188"/>
                <a:gd name="T4" fmla="*/ 2147483647 w 1392"/>
                <a:gd name="T5" fmla="*/ 2147483647 h 188"/>
                <a:gd name="T6" fmla="*/ 2147483647 w 1392"/>
                <a:gd name="T7" fmla="*/ 2147483647 h 188"/>
                <a:gd name="T8" fmla="*/ 2147483647 w 1392"/>
                <a:gd name="T9" fmla="*/ 2147483647 h 188"/>
                <a:gd name="T10" fmla="*/ 2147483647 w 1392"/>
                <a:gd name="T11" fmla="*/ 2147483647 h 188"/>
                <a:gd name="T12" fmla="*/ 2147483647 w 1392"/>
                <a:gd name="T13" fmla="*/ 2147483647 h 188"/>
                <a:gd name="T14" fmla="*/ 2147483647 w 1392"/>
                <a:gd name="T15" fmla="*/ 2147483647 h 188"/>
                <a:gd name="T16" fmla="*/ 2147483647 w 1392"/>
                <a:gd name="T17" fmla="*/ 2147483647 h 188"/>
                <a:gd name="T18" fmla="*/ 2147483647 w 1392"/>
                <a:gd name="T19" fmla="*/ 2147483647 h 188"/>
                <a:gd name="T20" fmla="*/ 2147483647 w 1392"/>
                <a:gd name="T21" fmla="*/ 2147483647 h 188"/>
                <a:gd name="T22" fmla="*/ 2147483647 w 1392"/>
                <a:gd name="T23" fmla="*/ 2147483647 h 188"/>
                <a:gd name="T24" fmla="*/ 2147483647 w 1392"/>
                <a:gd name="T25" fmla="*/ 2147483647 h 188"/>
                <a:gd name="T26" fmla="*/ 2147483647 w 1392"/>
                <a:gd name="T27" fmla="*/ 2147483647 h 188"/>
                <a:gd name="T28" fmla="*/ 2147483647 w 1392"/>
                <a:gd name="T29" fmla="*/ 2147483647 h 188"/>
                <a:gd name="T30" fmla="*/ 2147483647 w 1392"/>
                <a:gd name="T31" fmla="*/ 2147483647 h 188"/>
                <a:gd name="T32" fmla="*/ 2147483647 w 1392"/>
                <a:gd name="T33" fmla="*/ 2147483647 h 188"/>
                <a:gd name="T34" fmla="*/ 2147483647 w 1392"/>
                <a:gd name="T35" fmla="*/ 2147483647 h 188"/>
                <a:gd name="T36" fmla="*/ 2147483647 w 1392"/>
                <a:gd name="T37" fmla="*/ 2147483647 h 188"/>
                <a:gd name="T38" fmla="*/ 2147483647 w 1392"/>
                <a:gd name="T39" fmla="*/ 2147483647 h 188"/>
                <a:gd name="T40" fmla="*/ 2147483647 w 1392"/>
                <a:gd name="T41" fmla="*/ 2147483647 h 188"/>
                <a:gd name="T42" fmla="*/ 2147483647 w 1392"/>
                <a:gd name="T43" fmla="*/ 2147483647 h 188"/>
                <a:gd name="T44" fmla="*/ 2147483647 w 1392"/>
                <a:gd name="T45" fmla="*/ 2147483647 h 188"/>
                <a:gd name="T46" fmla="*/ 2147483647 w 1392"/>
                <a:gd name="T47" fmla="*/ 2147483647 h 188"/>
                <a:gd name="T48" fmla="*/ 2147483647 w 1392"/>
                <a:gd name="T49" fmla="*/ 2147483647 h 188"/>
                <a:gd name="T50" fmla="*/ 2147483647 w 1392"/>
                <a:gd name="T51" fmla="*/ 2147483647 h 188"/>
                <a:gd name="T52" fmla="*/ 2147483647 w 1392"/>
                <a:gd name="T53" fmla="*/ 2147483647 h 188"/>
                <a:gd name="T54" fmla="*/ 2147483647 w 1392"/>
                <a:gd name="T55" fmla="*/ 2147483647 h 188"/>
                <a:gd name="T56" fmla="*/ 2147483647 w 1392"/>
                <a:gd name="T57" fmla="*/ 2147483647 h 188"/>
                <a:gd name="T58" fmla="*/ 2147483647 w 1392"/>
                <a:gd name="T59" fmla="*/ 2147483647 h 188"/>
                <a:gd name="T60" fmla="*/ 2147483647 w 1392"/>
                <a:gd name="T61" fmla="*/ 2147483647 h 188"/>
                <a:gd name="T62" fmla="*/ 2147483647 w 1392"/>
                <a:gd name="T63" fmla="*/ 2147483647 h 188"/>
                <a:gd name="T64" fmla="*/ 2147483647 w 1392"/>
                <a:gd name="T65" fmla="*/ 2147483647 h 188"/>
                <a:gd name="T66" fmla="*/ 2147483647 w 1392"/>
                <a:gd name="T67" fmla="*/ 2147483647 h 188"/>
                <a:gd name="T68" fmla="*/ 2147483647 w 1392"/>
                <a:gd name="T69" fmla="*/ 2147483647 h 188"/>
                <a:gd name="T70" fmla="*/ 2147483647 w 1392"/>
                <a:gd name="T71" fmla="*/ 2147483647 h 188"/>
                <a:gd name="T72" fmla="*/ 2147483647 w 1392"/>
                <a:gd name="T73" fmla="*/ 2147483647 h 188"/>
                <a:gd name="T74" fmla="*/ 2147483647 w 1392"/>
                <a:gd name="T75" fmla="*/ 2147483647 h 188"/>
                <a:gd name="T76" fmla="*/ 2147483647 w 1392"/>
                <a:gd name="T77" fmla="*/ 2147483647 h 188"/>
                <a:gd name="T78" fmla="*/ 2147483647 w 1392"/>
                <a:gd name="T79" fmla="*/ 2147483647 h 188"/>
                <a:gd name="T80" fmla="*/ 2147483647 w 1392"/>
                <a:gd name="T81" fmla="*/ 2147483647 h 188"/>
                <a:gd name="T82" fmla="*/ 2147483647 w 1392"/>
                <a:gd name="T83" fmla="*/ 2147483647 h 188"/>
                <a:gd name="T84" fmla="*/ 2147483647 w 1392"/>
                <a:gd name="T85" fmla="*/ 2147483647 h 188"/>
                <a:gd name="T86" fmla="*/ 2147483647 w 1392"/>
                <a:gd name="T87" fmla="*/ 2147483647 h 188"/>
                <a:gd name="T88" fmla="*/ 2147483647 w 1392"/>
                <a:gd name="T89" fmla="*/ 2147483647 h 188"/>
                <a:gd name="T90" fmla="*/ 2147483647 w 1392"/>
                <a:gd name="T91" fmla="*/ 2147483647 h 188"/>
                <a:gd name="T92" fmla="*/ 2147483647 w 1392"/>
                <a:gd name="T93" fmla="*/ 2147483647 h 188"/>
                <a:gd name="T94" fmla="*/ 2147483647 w 1392"/>
                <a:gd name="T95" fmla="*/ 2147483647 h 188"/>
                <a:gd name="T96" fmla="*/ 2147483647 w 1392"/>
                <a:gd name="T97" fmla="*/ 2147483647 h 188"/>
                <a:gd name="T98" fmla="*/ 2147483647 w 1392"/>
                <a:gd name="T99" fmla="*/ 2147483647 h 188"/>
                <a:gd name="T100" fmla="*/ 2147483647 w 1392"/>
                <a:gd name="T101" fmla="*/ 2147483647 h 188"/>
                <a:gd name="T102" fmla="*/ 2147483647 w 1392"/>
                <a:gd name="T103" fmla="*/ 2147483647 h 188"/>
                <a:gd name="T104" fmla="*/ 2147483647 w 1392"/>
                <a:gd name="T105" fmla="*/ 2147483647 h 188"/>
                <a:gd name="T106" fmla="*/ 2147483647 w 1392"/>
                <a:gd name="T107" fmla="*/ 2147483647 h 188"/>
                <a:gd name="T108" fmla="*/ 2147483647 w 1392"/>
                <a:gd name="T109" fmla="*/ 2147483647 h 188"/>
                <a:gd name="T110" fmla="*/ 2147483647 w 1392"/>
                <a:gd name="T111" fmla="*/ 2147483647 h 188"/>
                <a:gd name="T112" fmla="*/ 2147483647 w 1392"/>
                <a:gd name="T113" fmla="*/ 2147483647 h 188"/>
                <a:gd name="T114" fmla="*/ 2147483647 w 1392"/>
                <a:gd name="T115" fmla="*/ 2147483647 h 188"/>
                <a:gd name="T116" fmla="*/ 2147483647 w 1392"/>
                <a:gd name="T117" fmla="*/ 2147483647 h 188"/>
                <a:gd name="T118" fmla="*/ 2147483647 w 1392"/>
                <a:gd name="T119" fmla="*/ 2147483647 h 188"/>
                <a:gd name="T120" fmla="*/ 0 w 1392"/>
                <a:gd name="T121" fmla="*/ 2147483647 h 188"/>
                <a:gd name="T122" fmla="*/ 2147483647 w 1392"/>
                <a:gd name="T123" fmla="*/ 2147483647 h 1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92" h="188">
                  <a:moveTo>
                    <a:pt x="16" y="172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16" y="172"/>
                    <a:pt x="16" y="172"/>
                    <a:pt x="16" y="172"/>
                  </a:cubicBezTo>
                  <a:moveTo>
                    <a:pt x="68" y="172"/>
                  </a:moveTo>
                  <a:cubicBezTo>
                    <a:pt x="68" y="144"/>
                    <a:pt x="68" y="144"/>
                    <a:pt x="68" y="144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68" y="172"/>
                    <a:pt x="68" y="172"/>
                    <a:pt x="68" y="172"/>
                  </a:cubicBezTo>
                  <a:moveTo>
                    <a:pt x="120" y="172"/>
                  </a:moveTo>
                  <a:cubicBezTo>
                    <a:pt x="120" y="144"/>
                    <a:pt x="120" y="144"/>
                    <a:pt x="120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120" y="172"/>
                    <a:pt x="120" y="172"/>
                    <a:pt x="120" y="172"/>
                  </a:cubicBezTo>
                  <a:moveTo>
                    <a:pt x="168" y="172"/>
                  </a:moveTo>
                  <a:cubicBezTo>
                    <a:pt x="168" y="144"/>
                    <a:pt x="168" y="144"/>
                    <a:pt x="168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6" y="172"/>
                    <a:pt x="196" y="172"/>
                    <a:pt x="196" y="172"/>
                  </a:cubicBezTo>
                  <a:cubicBezTo>
                    <a:pt x="168" y="172"/>
                    <a:pt x="168" y="172"/>
                    <a:pt x="168" y="172"/>
                  </a:cubicBezTo>
                  <a:moveTo>
                    <a:pt x="220" y="172"/>
                  </a:moveTo>
                  <a:cubicBezTo>
                    <a:pt x="220" y="144"/>
                    <a:pt x="220" y="144"/>
                    <a:pt x="220" y="144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20" y="172"/>
                    <a:pt x="220" y="172"/>
                    <a:pt x="220" y="172"/>
                  </a:cubicBezTo>
                  <a:moveTo>
                    <a:pt x="272" y="172"/>
                  </a:moveTo>
                  <a:cubicBezTo>
                    <a:pt x="272" y="144"/>
                    <a:pt x="272" y="144"/>
                    <a:pt x="272" y="144"/>
                  </a:cubicBezTo>
                  <a:cubicBezTo>
                    <a:pt x="300" y="144"/>
                    <a:pt x="300" y="144"/>
                    <a:pt x="300" y="144"/>
                  </a:cubicBezTo>
                  <a:cubicBezTo>
                    <a:pt x="300" y="172"/>
                    <a:pt x="300" y="172"/>
                    <a:pt x="300" y="172"/>
                  </a:cubicBezTo>
                  <a:cubicBezTo>
                    <a:pt x="272" y="172"/>
                    <a:pt x="272" y="172"/>
                    <a:pt x="272" y="172"/>
                  </a:cubicBezTo>
                  <a:moveTo>
                    <a:pt x="324" y="172"/>
                  </a:moveTo>
                  <a:cubicBezTo>
                    <a:pt x="324" y="144"/>
                    <a:pt x="324" y="144"/>
                    <a:pt x="324" y="144"/>
                  </a:cubicBezTo>
                  <a:cubicBezTo>
                    <a:pt x="352" y="144"/>
                    <a:pt x="352" y="144"/>
                    <a:pt x="352" y="144"/>
                  </a:cubicBezTo>
                  <a:cubicBezTo>
                    <a:pt x="352" y="172"/>
                    <a:pt x="352" y="172"/>
                    <a:pt x="352" y="172"/>
                  </a:cubicBezTo>
                  <a:cubicBezTo>
                    <a:pt x="324" y="172"/>
                    <a:pt x="324" y="172"/>
                    <a:pt x="324" y="172"/>
                  </a:cubicBezTo>
                  <a:moveTo>
                    <a:pt x="372" y="172"/>
                  </a:moveTo>
                  <a:cubicBezTo>
                    <a:pt x="372" y="144"/>
                    <a:pt x="372" y="144"/>
                    <a:pt x="372" y="144"/>
                  </a:cubicBezTo>
                  <a:cubicBezTo>
                    <a:pt x="400" y="144"/>
                    <a:pt x="400" y="144"/>
                    <a:pt x="400" y="144"/>
                  </a:cubicBezTo>
                  <a:cubicBezTo>
                    <a:pt x="400" y="172"/>
                    <a:pt x="400" y="172"/>
                    <a:pt x="400" y="172"/>
                  </a:cubicBezTo>
                  <a:cubicBezTo>
                    <a:pt x="372" y="172"/>
                    <a:pt x="372" y="172"/>
                    <a:pt x="372" y="172"/>
                  </a:cubicBezTo>
                  <a:moveTo>
                    <a:pt x="424" y="172"/>
                  </a:moveTo>
                  <a:cubicBezTo>
                    <a:pt x="424" y="144"/>
                    <a:pt x="424" y="144"/>
                    <a:pt x="424" y="144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452" y="172"/>
                    <a:pt x="452" y="172"/>
                    <a:pt x="452" y="172"/>
                  </a:cubicBezTo>
                  <a:cubicBezTo>
                    <a:pt x="424" y="172"/>
                    <a:pt x="424" y="172"/>
                    <a:pt x="424" y="172"/>
                  </a:cubicBezTo>
                  <a:moveTo>
                    <a:pt x="476" y="172"/>
                  </a:moveTo>
                  <a:cubicBezTo>
                    <a:pt x="476" y="144"/>
                    <a:pt x="476" y="144"/>
                    <a:pt x="476" y="144"/>
                  </a:cubicBezTo>
                  <a:cubicBezTo>
                    <a:pt x="504" y="144"/>
                    <a:pt x="504" y="144"/>
                    <a:pt x="504" y="144"/>
                  </a:cubicBezTo>
                  <a:cubicBezTo>
                    <a:pt x="504" y="172"/>
                    <a:pt x="504" y="172"/>
                    <a:pt x="504" y="172"/>
                  </a:cubicBezTo>
                  <a:cubicBezTo>
                    <a:pt x="476" y="172"/>
                    <a:pt x="476" y="172"/>
                    <a:pt x="476" y="172"/>
                  </a:cubicBezTo>
                  <a:moveTo>
                    <a:pt x="528" y="172"/>
                  </a:moveTo>
                  <a:cubicBezTo>
                    <a:pt x="528" y="144"/>
                    <a:pt x="528" y="144"/>
                    <a:pt x="528" y="144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6" y="172"/>
                    <a:pt x="556" y="172"/>
                    <a:pt x="556" y="172"/>
                  </a:cubicBezTo>
                  <a:cubicBezTo>
                    <a:pt x="528" y="172"/>
                    <a:pt x="528" y="172"/>
                    <a:pt x="528" y="172"/>
                  </a:cubicBezTo>
                  <a:moveTo>
                    <a:pt x="576" y="172"/>
                  </a:moveTo>
                  <a:cubicBezTo>
                    <a:pt x="576" y="144"/>
                    <a:pt x="576" y="144"/>
                    <a:pt x="576" y="144"/>
                  </a:cubicBezTo>
                  <a:cubicBezTo>
                    <a:pt x="604" y="144"/>
                    <a:pt x="604" y="144"/>
                    <a:pt x="604" y="144"/>
                  </a:cubicBezTo>
                  <a:cubicBezTo>
                    <a:pt x="604" y="172"/>
                    <a:pt x="604" y="172"/>
                    <a:pt x="604" y="172"/>
                  </a:cubicBezTo>
                  <a:cubicBezTo>
                    <a:pt x="576" y="172"/>
                    <a:pt x="576" y="172"/>
                    <a:pt x="576" y="172"/>
                  </a:cubicBezTo>
                  <a:moveTo>
                    <a:pt x="628" y="172"/>
                  </a:moveTo>
                  <a:cubicBezTo>
                    <a:pt x="628" y="144"/>
                    <a:pt x="628" y="144"/>
                    <a:pt x="628" y="144"/>
                  </a:cubicBezTo>
                  <a:cubicBezTo>
                    <a:pt x="656" y="144"/>
                    <a:pt x="656" y="144"/>
                    <a:pt x="656" y="144"/>
                  </a:cubicBezTo>
                  <a:cubicBezTo>
                    <a:pt x="656" y="172"/>
                    <a:pt x="656" y="172"/>
                    <a:pt x="656" y="172"/>
                  </a:cubicBezTo>
                  <a:cubicBezTo>
                    <a:pt x="628" y="172"/>
                    <a:pt x="628" y="172"/>
                    <a:pt x="628" y="172"/>
                  </a:cubicBezTo>
                  <a:moveTo>
                    <a:pt x="680" y="172"/>
                  </a:moveTo>
                  <a:cubicBezTo>
                    <a:pt x="680" y="144"/>
                    <a:pt x="680" y="144"/>
                    <a:pt x="680" y="144"/>
                  </a:cubicBezTo>
                  <a:cubicBezTo>
                    <a:pt x="708" y="144"/>
                    <a:pt x="708" y="144"/>
                    <a:pt x="708" y="144"/>
                  </a:cubicBezTo>
                  <a:cubicBezTo>
                    <a:pt x="708" y="172"/>
                    <a:pt x="708" y="172"/>
                    <a:pt x="708" y="172"/>
                  </a:cubicBezTo>
                  <a:cubicBezTo>
                    <a:pt x="680" y="172"/>
                    <a:pt x="680" y="172"/>
                    <a:pt x="680" y="172"/>
                  </a:cubicBezTo>
                  <a:moveTo>
                    <a:pt x="732" y="172"/>
                  </a:moveTo>
                  <a:cubicBezTo>
                    <a:pt x="732" y="144"/>
                    <a:pt x="732" y="144"/>
                    <a:pt x="732" y="144"/>
                  </a:cubicBezTo>
                  <a:cubicBezTo>
                    <a:pt x="760" y="144"/>
                    <a:pt x="760" y="144"/>
                    <a:pt x="760" y="144"/>
                  </a:cubicBezTo>
                  <a:cubicBezTo>
                    <a:pt x="760" y="172"/>
                    <a:pt x="760" y="172"/>
                    <a:pt x="760" y="172"/>
                  </a:cubicBezTo>
                  <a:cubicBezTo>
                    <a:pt x="732" y="172"/>
                    <a:pt x="732" y="172"/>
                    <a:pt x="732" y="172"/>
                  </a:cubicBezTo>
                  <a:moveTo>
                    <a:pt x="784" y="172"/>
                  </a:moveTo>
                  <a:cubicBezTo>
                    <a:pt x="784" y="144"/>
                    <a:pt x="784" y="144"/>
                    <a:pt x="784" y="144"/>
                  </a:cubicBezTo>
                  <a:cubicBezTo>
                    <a:pt x="812" y="144"/>
                    <a:pt x="812" y="144"/>
                    <a:pt x="812" y="144"/>
                  </a:cubicBezTo>
                  <a:cubicBezTo>
                    <a:pt x="812" y="172"/>
                    <a:pt x="812" y="172"/>
                    <a:pt x="812" y="172"/>
                  </a:cubicBezTo>
                  <a:cubicBezTo>
                    <a:pt x="784" y="172"/>
                    <a:pt x="784" y="172"/>
                    <a:pt x="784" y="172"/>
                  </a:cubicBezTo>
                  <a:moveTo>
                    <a:pt x="832" y="172"/>
                  </a:moveTo>
                  <a:cubicBezTo>
                    <a:pt x="832" y="144"/>
                    <a:pt x="832" y="144"/>
                    <a:pt x="832" y="144"/>
                  </a:cubicBezTo>
                  <a:cubicBezTo>
                    <a:pt x="860" y="144"/>
                    <a:pt x="860" y="144"/>
                    <a:pt x="860" y="144"/>
                  </a:cubicBezTo>
                  <a:cubicBezTo>
                    <a:pt x="860" y="172"/>
                    <a:pt x="860" y="172"/>
                    <a:pt x="860" y="172"/>
                  </a:cubicBezTo>
                  <a:cubicBezTo>
                    <a:pt x="832" y="172"/>
                    <a:pt x="832" y="172"/>
                    <a:pt x="832" y="172"/>
                  </a:cubicBezTo>
                  <a:moveTo>
                    <a:pt x="884" y="172"/>
                  </a:moveTo>
                  <a:cubicBezTo>
                    <a:pt x="884" y="144"/>
                    <a:pt x="884" y="144"/>
                    <a:pt x="884" y="144"/>
                  </a:cubicBezTo>
                  <a:cubicBezTo>
                    <a:pt x="912" y="144"/>
                    <a:pt x="912" y="144"/>
                    <a:pt x="912" y="144"/>
                  </a:cubicBezTo>
                  <a:cubicBezTo>
                    <a:pt x="912" y="172"/>
                    <a:pt x="912" y="172"/>
                    <a:pt x="912" y="172"/>
                  </a:cubicBezTo>
                  <a:cubicBezTo>
                    <a:pt x="884" y="172"/>
                    <a:pt x="884" y="172"/>
                    <a:pt x="884" y="172"/>
                  </a:cubicBezTo>
                  <a:moveTo>
                    <a:pt x="936" y="172"/>
                  </a:moveTo>
                  <a:cubicBezTo>
                    <a:pt x="936" y="144"/>
                    <a:pt x="936" y="144"/>
                    <a:pt x="936" y="144"/>
                  </a:cubicBezTo>
                  <a:cubicBezTo>
                    <a:pt x="964" y="144"/>
                    <a:pt x="964" y="144"/>
                    <a:pt x="964" y="144"/>
                  </a:cubicBezTo>
                  <a:cubicBezTo>
                    <a:pt x="964" y="172"/>
                    <a:pt x="964" y="172"/>
                    <a:pt x="964" y="172"/>
                  </a:cubicBezTo>
                  <a:cubicBezTo>
                    <a:pt x="936" y="172"/>
                    <a:pt x="936" y="172"/>
                    <a:pt x="936" y="172"/>
                  </a:cubicBezTo>
                  <a:moveTo>
                    <a:pt x="988" y="172"/>
                  </a:moveTo>
                  <a:cubicBezTo>
                    <a:pt x="988" y="144"/>
                    <a:pt x="988" y="144"/>
                    <a:pt x="988" y="144"/>
                  </a:cubicBezTo>
                  <a:cubicBezTo>
                    <a:pt x="1016" y="144"/>
                    <a:pt x="1016" y="144"/>
                    <a:pt x="1016" y="144"/>
                  </a:cubicBezTo>
                  <a:cubicBezTo>
                    <a:pt x="1016" y="172"/>
                    <a:pt x="1016" y="172"/>
                    <a:pt x="1016" y="172"/>
                  </a:cubicBezTo>
                  <a:cubicBezTo>
                    <a:pt x="988" y="172"/>
                    <a:pt x="988" y="172"/>
                    <a:pt x="988" y="172"/>
                  </a:cubicBezTo>
                  <a:moveTo>
                    <a:pt x="1036" y="172"/>
                  </a:moveTo>
                  <a:cubicBezTo>
                    <a:pt x="1036" y="144"/>
                    <a:pt x="1036" y="144"/>
                    <a:pt x="1036" y="144"/>
                  </a:cubicBezTo>
                  <a:cubicBezTo>
                    <a:pt x="1064" y="144"/>
                    <a:pt x="1064" y="144"/>
                    <a:pt x="1064" y="144"/>
                  </a:cubicBezTo>
                  <a:cubicBezTo>
                    <a:pt x="1064" y="172"/>
                    <a:pt x="1064" y="172"/>
                    <a:pt x="1064" y="172"/>
                  </a:cubicBezTo>
                  <a:cubicBezTo>
                    <a:pt x="1036" y="172"/>
                    <a:pt x="1036" y="172"/>
                    <a:pt x="1036" y="172"/>
                  </a:cubicBezTo>
                  <a:moveTo>
                    <a:pt x="1088" y="172"/>
                  </a:moveTo>
                  <a:cubicBezTo>
                    <a:pt x="1088" y="144"/>
                    <a:pt x="1088" y="144"/>
                    <a:pt x="1088" y="144"/>
                  </a:cubicBezTo>
                  <a:cubicBezTo>
                    <a:pt x="1116" y="144"/>
                    <a:pt x="1116" y="144"/>
                    <a:pt x="1116" y="144"/>
                  </a:cubicBezTo>
                  <a:cubicBezTo>
                    <a:pt x="1116" y="172"/>
                    <a:pt x="1116" y="172"/>
                    <a:pt x="1116" y="172"/>
                  </a:cubicBezTo>
                  <a:cubicBezTo>
                    <a:pt x="1088" y="172"/>
                    <a:pt x="1088" y="172"/>
                    <a:pt x="1088" y="172"/>
                  </a:cubicBezTo>
                  <a:moveTo>
                    <a:pt x="1140" y="172"/>
                  </a:moveTo>
                  <a:cubicBezTo>
                    <a:pt x="1140" y="144"/>
                    <a:pt x="1140" y="144"/>
                    <a:pt x="1140" y="144"/>
                  </a:cubicBezTo>
                  <a:cubicBezTo>
                    <a:pt x="1168" y="144"/>
                    <a:pt x="1168" y="144"/>
                    <a:pt x="1168" y="144"/>
                  </a:cubicBezTo>
                  <a:cubicBezTo>
                    <a:pt x="1168" y="172"/>
                    <a:pt x="1168" y="172"/>
                    <a:pt x="1168" y="172"/>
                  </a:cubicBezTo>
                  <a:cubicBezTo>
                    <a:pt x="1140" y="172"/>
                    <a:pt x="1140" y="172"/>
                    <a:pt x="1140" y="172"/>
                  </a:cubicBezTo>
                  <a:moveTo>
                    <a:pt x="1192" y="172"/>
                  </a:moveTo>
                  <a:cubicBezTo>
                    <a:pt x="1192" y="144"/>
                    <a:pt x="1192" y="144"/>
                    <a:pt x="1192" y="144"/>
                  </a:cubicBezTo>
                  <a:cubicBezTo>
                    <a:pt x="1220" y="144"/>
                    <a:pt x="1220" y="144"/>
                    <a:pt x="1220" y="144"/>
                  </a:cubicBezTo>
                  <a:cubicBezTo>
                    <a:pt x="1220" y="172"/>
                    <a:pt x="1220" y="172"/>
                    <a:pt x="1220" y="172"/>
                  </a:cubicBezTo>
                  <a:cubicBezTo>
                    <a:pt x="1192" y="172"/>
                    <a:pt x="1192" y="172"/>
                    <a:pt x="1192" y="172"/>
                  </a:cubicBezTo>
                  <a:moveTo>
                    <a:pt x="1240" y="172"/>
                  </a:moveTo>
                  <a:cubicBezTo>
                    <a:pt x="1240" y="144"/>
                    <a:pt x="1240" y="144"/>
                    <a:pt x="1240" y="144"/>
                  </a:cubicBezTo>
                  <a:cubicBezTo>
                    <a:pt x="1268" y="144"/>
                    <a:pt x="1268" y="144"/>
                    <a:pt x="1268" y="144"/>
                  </a:cubicBezTo>
                  <a:cubicBezTo>
                    <a:pt x="1268" y="172"/>
                    <a:pt x="1268" y="172"/>
                    <a:pt x="1268" y="172"/>
                  </a:cubicBezTo>
                  <a:cubicBezTo>
                    <a:pt x="1240" y="172"/>
                    <a:pt x="1240" y="172"/>
                    <a:pt x="1240" y="172"/>
                  </a:cubicBezTo>
                  <a:moveTo>
                    <a:pt x="1292" y="172"/>
                  </a:moveTo>
                  <a:cubicBezTo>
                    <a:pt x="1292" y="144"/>
                    <a:pt x="1292" y="144"/>
                    <a:pt x="1292" y="144"/>
                  </a:cubicBezTo>
                  <a:cubicBezTo>
                    <a:pt x="1320" y="144"/>
                    <a:pt x="1320" y="144"/>
                    <a:pt x="1320" y="144"/>
                  </a:cubicBezTo>
                  <a:cubicBezTo>
                    <a:pt x="1320" y="172"/>
                    <a:pt x="1320" y="172"/>
                    <a:pt x="1320" y="172"/>
                  </a:cubicBezTo>
                  <a:cubicBezTo>
                    <a:pt x="1292" y="172"/>
                    <a:pt x="1292" y="172"/>
                    <a:pt x="1292" y="172"/>
                  </a:cubicBezTo>
                  <a:moveTo>
                    <a:pt x="1344" y="172"/>
                  </a:moveTo>
                  <a:cubicBezTo>
                    <a:pt x="1344" y="144"/>
                    <a:pt x="1344" y="144"/>
                    <a:pt x="1344" y="144"/>
                  </a:cubicBezTo>
                  <a:cubicBezTo>
                    <a:pt x="1372" y="144"/>
                    <a:pt x="1372" y="144"/>
                    <a:pt x="1372" y="144"/>
                  </a:cubicBezTo>
                  <a:cubicBezTo>
                    <a:pt x="1372" y="172"/>
                    <a:pt x="1372" y="172"/>
                    <a:pt x="1372" y="172"/>
                  </a:cubicBezTo>
                  <a:cubicBezTo>
                    <a:pt x="1344" y="172"/>
                    <a:pt x="1344" y="172"/>
                    <a:pt x="1344" y="172"/>
                  </a:cubicBezTo>
                  <a:moveTo>
                    <a:pt x="1324" y="0"/>
                  </a:moveTo>
                  <a:cubicBezTo>
                    <a:pt x="1284" y="0"/>
                    <a:pt x="1284" y="0"/>
                    <a:pt x="1284" y="0"/>
                  </a:cubicBezTo>
                  <a:cubicBezTo>
                    <a:pt x="1284" y="92"/>
                    <a:pt x="1284" y="92"/>
                    <a:pt x="1284" y="92"/>
                  </a:cubicBezTo>
                  <a:cubicBezTo>
                    <a:pt x="1284" y="105"/>
                    <a:pt x="1273" y="116"/>
                    <a:pt x="1260" y="116"/>
                  </a:cubicBezTo>
                  <a:cubicBezTo>
                    <a:pt x="1172" y="116"/>
                    <a:pt x="1172" y="116"/>
                    <a:pt x="1172" y="116"/>
                  </a:cubicBezTo>
                  <a:cubicBezTo>
                    <a:pt x="1159" y="116"/>
                    <a:pt x="1148" y="105"/>
                    <a:pt x="1148" y="92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12" y="0"/>
                    <a:pt x="1112" y="0"/>
                    <a:pt x="1112" y="0"/>
                  </a:cubicBezTo>
                  <a:cubicBezTo>
                    <a:pt x="1112" y="92"/>
                    <a:pt x="1112" y="92"/>
                    <a:pt x="1112" y="92"/>
                  </a:cubicBezTo>
                  <a:cubicBezTo>
                    <a:pt x="1112" y="105"/>
                    <a:pt x="1101" y="116"/>
                    <a:pt x="1088" y="116"/>
                  </a:cubicBezTo>
                  <a:cubicBezTo>
                    <a:pt x="1000" y="116"/>
                    <a:pt x="1000" y="116"/>
                    <a:pt x="1000" y="116"/>
                  </a:cubicBezTo>
                  <a:cubicBezTo>
                    <a:pt x="987" y="116"/>
                    <a:pt x="976" y="105"/>
                    <a:pt x="976" y="92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36" y="92"/>
                    <a:pt x="936" y="92"/>
                    <a:pt x="936" y="92"/>
                  </a:cubicBezTo>
                  <a:cubicBezTo>
                    <a:pt x="936" y="105"/>
                    <a:pt x="925" y="116"/>
                    <a:pt x="912" y="116"/>
                  </a:cubicBezTo>
                  <a:cubicBezTo>
                    <a:pt x="824" y="116"/>
                    <a:pt x="824" y="116"/>
                    <a:pt x="824" y="116"/>
                  </a:cubicBezTo>
                  <a:cubicBezTo>
                    <a:pt x="811" y="116"/>
                    <a:pt x="800" y="105"/>
                    <a:pt x="800" y="92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64" y="0"/>
                    <a:pt x="764" y="0"/>
                    <a:pt x="764" y="0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105"/>
                    <a:pt x="753" y="116"/>
                    <a:pt x="740" y="116"/>
                  </a:cubicBezTo>
                  <a:cubicBezTo>
                    <a:pt x="652" y="116"/>
                    <a:pt x="652" y="116"/>
                    <a:pt x="652" y="116"/>
                  </a:cubicBezTo>
                  <a:cubicBezTo>
                    <a:pt x="639" y="116"/>
                    <a:pt x="628" y="105"/>
                    <a:pt x="628" y="92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588" y="92"/>
                    <a:pt x="588" y="92"/>
                    <a:pt x="588" y="92"/>
                  </a:cubicBezTo>
                  <a:cubicBezTo>
                    <a:pt x="588" y="105"/>
                    <a:pt x="577" y="116"/>
                    <a:pt x="564" y="116"/>
                  </a:cubicBezTo>
                  <a:cubicBezTo>
                    <a:pt x="476" y="116"/>
                    <a:pt x="476" y="116"/>
                    <a:pt x="476" y="116"/>
                  </a:cubicBezTo>
                  <a:cubicBezTo>
                    <a:pt x="463" y="116"/>
                    <a:pt x="452" y="105"/>
                    <a:pt x="452" y="92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92"/>
                    <a:pt x="416" y="92"/>
                    <a:pt x="416" y="92"/>
                  </a:cubicBezTo>
                  <a:cubicBezTo>
                    <a:pt x="416" y="105"/>
                    <a:pt x="405" y="116"/>
                    <a:pt x="392" y="116"/>
                  </a:cubicBezTo>
                  <a:cubicBezTo>
                    <a:pt x="304" y="116"/>
                    <a:pt x="304" y="116"/>
                    <a:pt x="304" y="116"/>
                  </a:cubicBezTo>
                  <a:cubicBezTo>
                    <a:pt x="291" y="116"/>
                    <a:pt x="280" y="105"/>
                    <a:pt x="280" y="92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40" y="105"/>
                    <a:pt x="229" y="116"/>
                    <a:pt x="216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15" y="116"/>
                    <a:pt x="104" y="105"/>
                    <a:pt x="104" y="9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105"/>
                    <a:pt x="57" y="116"/>
                    <a:pt x="44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392" y="188"/>
                    <a:pt x="1392" y="188"/>
                    <a:pt x="1392" y="188"/>
                  </a:cubicBezTo>
                  <a:cubicBezTo>
                    <a:pt x="1392" y="116"/>
                    <a:pt x="1392" y="116"/>
                    <a:pt x="1392" y="116"/>
                  </a:cubicBezTo>
                  <a:cubicBezTo>
                    <a:pt x="1348" y="116"/>
                    <a:pt x="1348" y="116"/>
                    <a:pt x="1348" y="116"/>
                  </a:cubicBezTo>
                  <a:cubicBezTo>
                    <a:pt x="1335" y="116"/>
                    <a:pt x="1324" y="105"/>
                    <a:pt x="1324" y="92"/>
                  </a:cubicBezTo>
                  <a:cubicBezTo>
                    <a:pt x="1324" y="0"/>
                    <a:pt x="1324" y="0"/>
                    <a:pt x="1324" y="0"/>
                  </a:cubicBezTo>
                </a:path>
              </a:pathLst>
            </a:custGeom>
            <a:solidFill>
              <a:srgbClr val="28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2" name="Rectangle 354"/>
            <p:cNvSpPr>
              <a:spLocks noChangeArrowheads="1"/>
            </p:cNvSpPr>
            <p:nvPr/>
          </p:nvSpPr>
          <p:spPr bwMode="auto">
            <a:xfrm>
              <a:off x="56615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3" name="Rectangle 355"/>
            <p:cNvSpPr>
              <a:spLocks noChangeArrowheads="1"/>
            </p:cNvSpPr>
            <p:nvPr/>
          </p:nvSpPr>
          <p:spPr bwMode="auto">
            <a:xfrm>
              <a:off x="56615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4" name="Rectangle 356"/>
            <p:cNvSpPr>
              <a:spLocks noChangeArrowheads="1"/>
            </p:cNvSpPr>
            <p:nvPr/>
          </p:nvSpPr>
          <p:spPr bwMode="auto">
            <a:xfrm>
              <a:off x="178787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5" name="Rectangle 357"/>
            <p:cNvSpPr>
              <a:spLocks noChangeArrowheads="1"/>
            </p:cNvSpPr>
            <p:nvPr/>
          </p:nvSpPr>
          <p:spPr bwMode="auto">
            <a:xfrm>
              <a:off x="178787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6" name="Rectangle 358"/>
            <p:cNvSpPr>
              <a:spLocks noChangeArrowheads="1"/>
            </p:cNvSpPr>
            <p:nvPr/>
          </p:nvSpPr>
          <p:spPr bwMode="auto">
            <a:xfrm>
              <a:off x="300958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7" name="Rectangle 359"/>
            <p:cNvSpPr>
              <a:spLocks noChangeArrowheads="1"/>
            </p:cNvSpPr>
            <p:nvPr/>
          </p:nvSpPr>
          <p:spPr bwMode="auto">
            <a:xfrm>
              <a:off x="300958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8" name="Rectangle 360"/>
            <p:cNvSpPr>
              <a:spLocks noChangeArrowheads="1"/>
            </p:cNvSpPr>
            <p:nvPr/>
          </p:nvSpPr>
          <p:spPr bwMode="auto">
            <a:xfrm>
              <a:off x="413196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9" name="Rectangle 361"/>
            <p:cNvSpPr>
              <a:spLocks noChangeArrowheads="1"/>
            </p:cNvSpPr>
            <p:nvPr/>
          </p:nvSpPr>
          <p:spPr bwMode="auto">
            <a:xfrm>
              <a:off x="413196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0" name="Rectangle 362"/>
            <p:cNvSpPr>
              <a:spLocks noChangeArrowheads="1"/>
            </p:cNvSpPr>
            <p:nvPr/>
          </p:nvSpPr>
          <p:spPr bwMode="auto">
            <a:xfrm>
              <a:off x="535368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1" name="Rectangle 363"/>
            <p:cNvSpPr>
              <a:spLocks noChangeArrowheads="1"/>
            </p:cNvSpPr>
            <p:nvPr/>
          </p:nvSpPr>
          <p:spPr bwMode="auto">
            <a:xfrm>
              <a:off x="535368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2" name="Rectangle 364"/>
            <p:cNvSpPr>
              <a:spLocks noChangeArrowheads="1"/>
            </p:cNvSpPr>
            <p:nvPr/>
          </p:nvSpPr>
          <p:spPr bwMode="auto">
            <a:xfrm>
              <a:off x="657539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3" name="Rectangle 365"/>
            <p:cNvSpPr>
              <a:spLocks noChangeArrowheads="1"/>
            </p:cNvSpPr>
            <p:nvPr/>
          </p:nvSpPr>
          <p:spPr bwMode="auto">
            <a:xfrm>
              <a:off x="657539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4" name="Rectangle 366"/>
            <p:cNvSpPr>
              <a:spLocks noChangeArrowheads="1"/>
            </p:cNvSpPr>
            <p:nvPr/>
          </p:nvSpPr>
          <p:spPr bwMode="auto">
            <a:xfrm>
              <a:off x="779710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5" name="Rectangle 367"/>
            <p:cNvSpPr>
              <a:spLocks noChangeArrowheads="1"/>
            </p:cNvSpPr>
            <p:nvPr/>
          </p:nvSpPr>
          <p:spPr bwMode="auto">
            <a:xfrm>
              <a:off x="779710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6" name="Rectangle 368"/>
            <p:cNvSpPr>
              <a:spLocks noChangeArrowheads="1"/>
            </p:cNvSpPr>
            <p:nvPr/>
          </p:nvSpPr>
          <p:spPr bwMode="auto">
            <a:xfrm>
              <a:off x="891949" y="789644"/>
              <a:ext cx="66548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7" name="Rectangle 369"/>
            <p:cNvSpPr>
              <a:spLocks noChangeArrowheads="1"/>
            </p:cNvSpPr>
            <p:nvPr/>
          </p:nvSpPr>
          <p:spPr bwMode="auto">
            <a:xfrm>
              <a:off x="891949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8" name="Rectangle 370"/>
            <p:cNvSpPr>
              <a:spLocks noChangeArrowheads="1"/>
            </p:cNvSpPr>
            <p:nvPr/>
          </p:nvSpPr>
          <p:spPr bwMode="auto">
            <a:xfrm>
              <a:off x="1014120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9" name="Rectangle 371"/>
            <p:cNvSpPr>
              <a:spLocks noChangeArrowheads="1"/>
            </p:cNvSpPr>
            <p:nvPr/>
          </p:nvSpPr>
          <p:spPr bwMode="auto">
            <a:xfrm>
              <a:off x="1014120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0" name="Rectangle 372"/>
            <p:cNvSpPr>
              <a:spLocks noChangeArrowheads="1"/>
            </p:cNvSpPr>
            <p:nvPr/>
          </p:nvSpPr>
          <p:spPr bwMode="auto">
            <a:xfrm>
              <a:off x="1136291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1" name="Rectangle 373"/>
            <p:cNvSpPr>
              <a:spLocks noChangeArrowheads="1"/>
            </p:cNvSpPr>
            <p:nvPr/>
          </p:nvSpPr>
          <p:spPr bwMode="auto">
            <a:xfrm>
              <a:off x="1136291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2" name="Rectangle 374"/>
            <p:cNvSpPr>
              <a:spLocks noChangeArrowheads="1"/>
            </p:cNvSpPr>
            <p:nvPr/>
          </p:nvSpPr>
          <p:spPr bwMode="auto">
            <a:xfrm>
              <a:off x="1258462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3" name="Rectangle 375"/>
            <p:cNvSpPr>
              <a:spLocks noChangeArrowheads="1"/>
            </p:cNvSpPr>
            <p:nvPr/>
          </p:nvSpPr>
          <p:spPr bwMode="auto">
            <a:xfrm>
              <a:off x="1258462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4" name="Rectangle 376"/>
            <p:cNvSpPr>
              <a:spLocks noChangeArrowheads="1"/>
            </p:cNvSpPr>
            <p:nvPr/>
          </p:nvSpPr>
          <p:spPr bwMode="auto">
            <a:xfrm>
              <a:off x="1371694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5" name="Rectangle 377"/>
            <p:cNvSpPr>
              <a:spLocks noChangeArrowheads="1"/>
            </p:cNvSpPr>
            <p:nvPr/>
          </p:nvSpPr>
          <p:spPr bwMode="auto">
            <a:xfrm>
              <a:off x="1371694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6" name="Rectangle 378"/>
            <p:cNvSpPr>
              <a:spLocks noChangeArrowheads="1"/>
            </p:cNvSpPr>
            <p:nvPr/>
          </p:nvSpPr>
          <p:spPr bwMode="auto">
            <a:xfrm>
              <a:off x="1493865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7" name="Rectangle 379"/>
            <p:cNvSpPr>
              <a:spLocks noChangeArrowheads="1"/>
            </p:cNvSpPr>
            <p:nvPr/>
          </p:nvSpPr>
          <p:spPr bwMode="auto">
            <a:xfrm>
              <a:off x="1493865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8" name="Rectangle 380"/>
            <p:cNvSpPr>
              <a:spLocks noChangeArrowheads="1"/>
            </p:cNvSpPr>
            <p:nvPr/>
          </p:nvSpPr>
          <p:spPr bwMode="auto">
            <a:xfrm>
              <a:off x="1616036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9" name="Rectangle 381"/>
            <p:cNvSpPr>
              <a:spLocks noChangeArrowheads="1"/>
            </p:cNvSpPr>
            <p:nvPr/>
          </p:nvSpPr>
          <p:spPr bwMode="auto">
            <a:xfrm>
              <a:off x="1616036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0" name="Rectangle 382"/>
            <p:cNvSpPr>
              <a:spLocks noChangeArrowheads="1"/>
            </p:cNvSpPr>
            <p:nvPr/>
          </p:nvSpPr>
          <p:spPr bwMode="auto">
            <a:xfrm>
              <a:off x="1737214" y="789644"/>
              <a:ext cx="66548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1" name="Rectangle 383"/>
            <p:cNvSpPr>
              <a:spLocks noChangeArrowheads="1"/>
            </p:cNvSpPr>
            <p:nvPr/>
          </p:nvSpPr>
          <p:spPr bwMode="auto">
            <a:xfrm>
              <a:off x="1737214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2" name="Rectangle 384"/>
            <p:cNvSpPr>
              <a:spLocks noChangeArrowheads="1"/>
            </p:cNvSpPr>
            <p:nvPr/>
          </p:nvSpPr>
          <p:spPr bwMode="auto">
            <a:xfrm>
              <a:off x="1859386" y="789644"/>
              <a:ext cx="66548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3" name="Rectangle 385"/>
            <p:cNvSpPr>
              <a:spLocks noChangeArrowheads="1"/>
            </p:cNvSpPr>
            <p:nvPr/>
          </p:nvSpPr>
          <p:spPr bwMode="auto">
            <a:xfrm>
              <a:off x="1859386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4" name="Rectangle 386"/>
            <p:cNvSpPr>
              <a:spLocks noChangeArrowheads="1"/>
            </p:cNvSpPr>
            <p:nvPr/>
          </p:nvSpPr>
          <p:spPr bwMode="auto">
            <a:xfrm>
              <a:off x="1972618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5" name="Rectangle 387"/>
            <p:cNvSpPr>
              <a:spLocks noChangeArrowheads="1"/>
            </p:cNvSpPr>
            <p:nvPr/>
          </p:nvSpPr>
          <p:spPr bwMode="auto">
            <a:xfrm>
              <a:off x="1972618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6" name="Rectangle 388"/>
            <p:cNvSpPr>
              <a:spLocks noChangeArrowheads="1"/>
            </p:cNvSpPr>
            <p:nvPr/>
          </p:nvSpPr>
          <p:spPr bwMode="auto">
            <a:xfrm>
              <a:off x="2094788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7" name="Rectangle 389"/>
            <p:cNvSpPr>
              <a:spLocks noChangeArrowheads="1"/>
            </p:cNvSpPr>
            <p:nvPr/>
          </p:nvSpPr>
          <p:spPr bwMode="auto">
            <a:xfrm>
              <a:off x="2094788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8" name="Rectangle 390"/>
            <p:cNvSpPr>
              <a:spLocks noChangeArrowheads="1"/>
            </p:cNvSpPr>
            <p:nvPr/>
          </p:nvSpPr>
          <p:spPr bwMode="auto">
            <a:xfrm>
              <a:off x="2216959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9" name="Rectangle 391"/>
            <p:cNvSpPr>
              <a:spLocks noChangeArrowheads="1"/>
            </p:cNvSpPr>
            <p:nvPr/>
          </p:nvSpPr>
          <p:spPr bwMode="auto">
            <a:xfrm>
              <a:off x="2216959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0" name="Rectangle 392"/>
            <p:cNvSpPr>
              <a:spLocks noChangeArrowheads="1"/>
            </p:cNvSpPr>
            <p:nvPr/>
          </p:nvSpPr>
          <p:spPr bwMode="auto">
            <a:xfrm>
              <a:off x="2339130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1" name="Rectangle 393"/>
            <p:cNvSpPr>
              <a:spLocks noChangeArrowheads="1"/>
            </p:cNvSpPr>
            <p:nvPr/>
          </p:nvSpPr>
          <p:spPr bwMode="auto">
            <a:xfrm>
              <a:off x="2339130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2" name="Rectangle 394"/>
            <p:cNvSpPr>
              <a:spLocks noChangeArrowheads="1"/>
            </p:cNvSpPr>
            <p:nvPr/>
          </p:nvSpPr>
          <p:spPr bwMode="auto">
            <a:xfrm>
              <a:off x="2451369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" name="Rectangle 395"/>
            <p:cNvSpPr>
              <a:spLocks noChangeArrowheads="1"/>
            </p:cNvSpPr>
            <p:nvPr/>
          </p:nvSpPr>
          <p:spPr bwMode="auto">
            <a:xfrm>
              <a:off x="2451369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4" name="Rectangle 396"/>
            <p:cNvSpPr>
              <a:spLocks noChangeArrowheads="1"/>
            </p:cNvSpPr>
            <p:nvPr/>
          </p:nvSpPr>
          <p:spPr bwMode="auto">
            <a:xfrm>
              <a:off x="2573540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5" name="Rectangle 397"/>
            <p:cNvSpPr>
              <a:spLocks noChangeArrowheads="1"/>
            </p:cNvSpPr>
            <p:nvPr/>
          </p:nvSpPr>
          <p:spPr bwMode="auto">
            <a:xfrm>
              <a:off x="2573540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6" name="Rectangle 398"/>
            <p:cNvSpPr>
              <a:spLocks noChangeArrowheads="1"/>
            </p:cNvSpPr>
            <p:nvPr/>
          </p:nvSpPr>
          <p:spPr bwMode="auto">
            <a:xfrm>
              <a:off x="2695712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7" name="Rectangle 399"/>
            <p:cNvSpPr>
              <a:spLocks noChangeArrowheads="1"/>
            </p:cNvSpPr>
            <p:nvPr/>
          </p:nvSpPr>
          <p:spPr bwMode="auto">
            <a:xfrm>
              <a:off x="2695712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8" name="Rectangle 400"/>
            <p:cNvSpPr>
              <a:spLocks noChangeArrowheads="1"/>
            </p:cNvSpPr>
            <p:nvPr/>
          </p:nvSpPr>
          <p:spPr bwMode="auto">
            <a:xfrm>
              <a:off x="2817883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9" name="Rectangle 401"/>
            <p:cNvSpPr>
              <a:spLocks noChangeArrowheads="1"/>
            </p:cNvSpPr>
            <p:nvPr/>
          </p:nvSpPr>
          <p:spPr bwMode="auto">
            <a:xfrm>
              <a:off x="2817883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0" name="Rectangle 402"/>
            <p:cNvSpPr>
              <a:spLocks noChangeArrowheads="1"/>
            </p:cNvSpPr>
            <p:nvPr/>
          </p:nvSpPr>
          <p:spPr bwMode="auto">
            <a:xfrm>
              <a:off x="2930121" y="789644"/>
              <a:ext cx="66548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1" name="Rectangle 403"/>
            <p:cNvSpPr>
              <a:spLocks noChangeArrowheads="1"/>
            </p:cNvSpPr>
            <p:nvPr/>
          </p:nvSpPr>
          <p:spPr bwMode="auto">
            <a:xfrm>
              <a:off x="2930121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2" name="Rectangle 404"/>
            <p:cNvSpPr>
              <a:spLocks noChangeArrowheads="1"/>
            </p:cNvSpPr>
            <p:nvPr/>
          </p:nvSpPr>
          <p:spPr bwMode="auto">
            <a:xfrm>
              <a:off x="3052293" y="789644"/>
              <a:ext cx="66548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3" name="Rectangle 405"/>
            <p:cNvSpPr>
              <a:spLocks noChangeArrowheads="1"/>
            </p:cNvSpPr>
            <p:nvPr/>
          </p:nvSpPr>
          <p:spPr bwMode="auto">
            <a:xfrm>
              <a:off x="3052293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4" name="Rectangle 407"/>
            <p:cNvSpPr>
              <a:spLocks noChangeArrowheads="1"/>
            </p:cNvSpPr>
            <p:nvPr/>
          </p:nvSpPr>
          <p:spPr bwMode="auto">
            <a:xfrm>
              <a:off x="3174464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5" name="Rectangle 408"/>
            <p:cNvSpPr>
              <a:spLocks noChangeArrowheads="1"/>
            </p:cNvSpPr>
            <p:nvPr/>
          </p:nvSpPr>
          <p:spPr bwMode="auto">
            <a:xfrm>
              <a:off x="3174464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6" name="Freeform 409"/>
            <p:cNvSpPr>
              <a:spLocks noChangeArrowheads="1"/>
            </p:cNvSpPr>
            <p:nvPr/>
          </p:nvSpPr>
          <p:spPr bwMode="auto">
            <a:xfrm>
              <a:off x="18872" y="450941"/>
              <a:ext cx="159915" cy="273147"/>
            </a:xfrm>
            <a:custGeom>
              <a:avLst/>
              <a:gdLst>
                <a:gd name="T0" fmla="*/ 2147483647 w 68"/>
                <a:gd name="T1" fmla="*/ 0 h 116"/>
                <a:gd name="T2" fmla="*/ 0 w 68"/>
                <a:gd name="T3" fmla="*/ 0 h 116"/>
                <a:gd name="T4" fmla="*/ 0 w 68"/>
                <a:gd name="T5" fmla="*/ 2147483647 h 116"/>
                <a:gd name="T6" fmla="*/ 2147483647 w 68"/>
                <a:gd name="T7" fmla="*/ 2147483647 h 116"/>
                <a:gd name="T8" fmla="*/ 2147483647 w 68"/>
                <a:gd name="T9" fmla="*/ 2147483647 h 116"/>
                <a:gd name="T10" fmla="*/ 2147483647 w 68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16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57" y="116"/>
                    <a:pt x="68" y="105"/>
                    <a:pt x="68" y="92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410"/>
            <p:cNvSpPr>
              <a:spLocks noChangeArrowheads="1"/>
            </p:cNvSpPr>
            <p:nvPr/>
          </p:nvSpPr>
          <p:spPr bwMode="auto">
            <a:xfrm>
              <a:off x="263214" y="450941"/>
              <a:ext cx="318837" cy="273147"/>
            </a:xfrm>
            <a:custGeom>
              <a:avLst/>
              <a:gdLst>
                <a:gd name="T0" fmla="*/ 2147483647 w 136"/>
                <a:gd name="T1" fmla="*/ 0 h 116"/>
                <a:gd name="T2" fmla="*/ 0 w 136"/>
                <a:gd name="T3" fmla="*/ 0 h 116"/>
                <a:gd name="T4" fmla="*/ 0 w 136"/>
                <a:gd name="T5" fmla="*/ 2147483647 h 116"/>
                <a:gd name="T6" fmla="*/ 2147483647 w 136"/>
                <a:gd name="T7" fmla="*/ 2147483647 h 116"/>
                <a:gd name="T8" fmla="*/ 2147483647 w 136"/>
                <a:gd name="T9" fmla="*/ 2147483647 h 116"/>
                <a:gd name="T10" fmla="*/ 2147483647 w 136"/>
                <a:gd name="T11" fmla="*/ 2147483647 h 116"/>
                <a:gd name="T12" fmla="*/ 2147483647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411"/>
            <p:cNvSpPr>
              <a:spLocks noChangeArrowheads="1"/>
            </p:cNvSpPr>
            <p:nvPr/>
          </p:nvSpPr>
          <p:spPr bwMode="auto">
            <a:xfrm>
              <a:off x="676411" y="450941"/>
              <a:ext cx="318837" cy="273147"/>
            </a:xfrm>
            <a:custGeom>
              <a:avLst/>
              <a:gdLst>
                <a:gd name="T0" fmla="*/ 2147483647 w 136"/>
                <a:gd name="T1" fmla="*/ 0 h 116"/>
                <a:gd name="T2" fmla="*/ 0 w 136"/>
                <a:gd name="T3" fmla="*/ 0 h 116"/>
                <a:gd name="T4" fmla="*/ 0 w 136"/>
                <a:gd name="T5" fmla="*/ 2147483647 h 116"/>
                <a:gd name="T6" fmla="*/ 2147483647 w 136"/>
                <a:gd name="T7" fmla="*/ 2147483647 h 116"/>
                <a:gd name="T8" fmla="*/ 2147483647 w 136"/>
                <a:gd name="T9" fmla="*/ 2147483647 h 116"/>
                <a:gd name="T10" fmla="*/ 2147483647 w 136"/>
                <a:gd name="T11" fmla="*/ 2147483647 h 116"/>
                <a:gd name="T12" fmla="*/ 2147483647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412"/>
            <p:cNvSpPr>
              <a:spLocks noChangeArrowheads="1"/>
            </p:cNvSpPr>
            <p:nvPr/>
          </p:nvSpPr>
          <p:spPr bwMode="auto">
            <a:xfrm>
              <a:off x="1079675" y="450941"/>
              <a:ext cx="319830" cy="273147"/>
            </a:xfrm>
            <a:custGeom>
              <a:avLst/>
              <a:gdLst>
                <a:gd name="T0" fmla="*/ 2147483647 w 136"/>
                <a:gd name="T1" fmla="*/ 0 h 116"/>
                <a:gd name="T2" fmla="*/ 0 w 136"/>
                <a:gd name="T3" fmla="*/ 0 h 116"/>
                <a:gd name="T4" fmla="*/ 0 w 136"/>
                <a:gd name="T5" fmla="*/ 2147483647 h 116"/>
                <a:gd name="T6" fmla="*/ 2147483647 w 136"/>
                <a:gd name="T7" fmla="*/ 2147483647 h 116"/>
                <a:gd name="T8" fmla="*/ 2147483647 w 136"/>
                <a:gd name="T9" fmla="*/ 2147483647 h 116"/>
                <a:gd name="T10" fmla="*/ 2147483647 w 136"/>
                <a:gd name="T11" fmla="*/ 2147483647 h 116"/>
                <a:gd name="T12" fmla="*/ 2147483647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413"/>
            <p:cNvSpPr>
              <a:spLocks noChangeArrowheads="1"/>
            </p:cNvSpPr>
            <p:nvPr/>
          </p:nvSpPr>
          <p:spPr bwMode="auto">
            <a:xfrm>
              <a:off x="1493865" y="450941"/>
              <a:ext cx="318837" cy="273147"/>
            </a:xfrm>
            <a:custGeom>
              <a:avLst/>
              <a:gdLst>
                <a:gd name="T0" fmla="*/ 2147483647 w 136"/>
                <a:gd name="T1" fmla="*/ 0 h 116"/>
                <a:gd name="T2" fmla="*/ 0 w 136"/>
                <a:gd name="T3" fmla="*/ 0 h 116"/>
                <a:gd name="T4" fmla="*/ 0 w 136"/>
                <a:gd name="T5" fmla="*/ 2147483647 h 116"/>
                <a:gd name="T6" fmla="*/ 2147483647 w 136"/>
                <a:gd name="T7" fmla="*/ 2147483647 h 116"/>
                <a:gd name="T8" fmla="*/ 2147483647 w 136"/>
                <a:gd name="T9" fmla="*/ 2147483647 h 116"/>
                <a:gd name="T10" fmla="*/ 2147483647 w 136"/>
                <a:gd name="T11" fmla="*/ 2147483647 h 116"/>
                <a:gd name="T12" fmla="*/ 2147483647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414"/>
            <p:cNvSpPr>
              <a:spLocks noChangeArrowheads="1"/>
            </p:cNvSpPr>
            <p:nvPr/>
          </p:nvSpPr>
          <p:spPr bwMode="auto">
            <a:xfrm>
              <a:off x="1897129" y="450941"/>
              <a:ext cx="319830" cy="273147"/>
            </a:xfrm>
            <a:custGeom>
              <a:avLst/>
              <a:gdLst>
                <a:gd name="T0" fmla="*/ 2147483647 w 136"/>
                <a:gd name="T1" fmla="*/ 0 h 116"/>
                <a:gd name="T2" fmla="*/ 0 w 136"/>
                <a:gd name="T3" fmla="*/ 0 h 116"/>
                <a:gd name="T4" fmla="*/ 0 w 136"/>
                <a:gd name="T5" fmla="*/ 2147483647 h 116"/>
                <a:gd name="T6" fmla="*/ 2147483647 w 136"/>
                <a:gd name="T7" fmla="*/ 2147483647 h 116"/>
                <a:gd name="T8" fmla="*/ 2147483647 w 136"/>
                <a:gd name="T9" fmla="*/ 2147483647 h 116"/>
                <a:gd name="T10" fmla="*/ 2147483647 w 136"/>
                <a:gd name="T11" fmla="*/ 2147483647 h 116"/>
                <a:gd name="T12" fmla="*/ 2147483647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2" name="Freeform 415"/>
            <p:cNvSpPr>
              <a:spLocks noChangeArrowheads="1"/>
            </p:cNvSpPr>
            <p:nvPr/>
          </p:nvSpPr>
          <p:spPr bwMode="auto">
            <a:xfrm>
              <a:off x="2310326" y="450941"/>
              <a:ext cx="319830" cy="273147"/>
            </a:xfrm>
            <a:custGeom>
              <a:avLst/>
              <a:gdLst>
                <a:gd name="T0" fmla="*/ 2147483647 w 136"/>
                <a:gd name="T1" fmla="*/ 0 h 116"/>
                <a:gd name="T2" fmla="*/ 0 w 136"/>
                <a:gd name="T3" fmla="*/ 0 h 116"/>
                <a:gd name="T4" fmla="*/ 0 w 136"/>
                <a:gd name="T5" fmla="*/ 2147483647 h 116"/>
                <a:gd name="T6" fmla="*/ 2147483647 w 136"/>
                <a:gd name="T7" fmla="*/ 2147483647 h 116"/>
                <a:gd name="T8" fmla="*/ 2147483647 w 136"/>
                <a:gd name="T9" fmla="*/ 2147483647 h 116"/>
                <a:gd name="T10" fmla="*/ 2147483647 w 136"/>
                <a:gd name="T11" fmla="*/ 2147483647 h 116"/>
                <a:gd name="T12" fmla="*/ 2147483647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3" name="Freeform 416"/>
            <p:cNvSpPr>
              <a:spLocks noChangeArrowheads="1"/>
            </p:cNvSpPr>
            <p:nvPr/>
          </p:nvSpPr>
          <p:spPr bwMode="auto">
            <a:xfrm>
              <a:off x="2714584" y="450941"/>
              <a:ext cx="318837" cy="273147"/>
            </a:xfrm>
            <a:custGeom>
              <a:avLst/>
              <a:gdLst>
                <a:gd name="T0" fmla="*/ 2147483647 w 136"/>
                <a:gd name="T1" fmla="*/ 0 h 116"/>
                <a:gd name="T2" fmla="*/ 0 w 136"/>
                <a:gd name="T3" fmla="*/ 0 h 116"/>
                <a:gd name="T4" fmla="*/ 0 w 136"/>
                <a:gd name="T5" fmla="*/ 2147483647 h 116"/>
                <a:gd name="T6" fmla="*/ 2147483647 w 136"/>
                <a:gd name="T7" fmla="*/ 2147483647 h 116"/>
                <a:gd name="T8" fmla="*/ 2147483647 w 136"/>
                <a:gd name="T9" fmla="*/ 2147483647 h 116"/>
                <a:gd name="T10" fmla="*/ 2147483647 w 136"/>
                <a:gd name="T11" fmla="*/ 2147483647 h 116"/>
                <a:gd name="T12" fmla="*/ 2147483647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4" name="Freeform 417"/>
            <p:cNvSpPr>
              <a:spLocks noChangeArrowheads="1"/>
            </p:cNvSpPr>
            <p:nvPr/>
          </p:nvSpPr>
          <p:spPr bwMode="auto">
            <a:xfrm>
              <a:off x="3127781" y="450941"/>
              <a:ext cx="159915" cy="273147"/>
            </a:xfrm>
            <a:custGeom>
              <a:avLst/>
              <a:gdLst>
                <a:gd name="T0" fmla="*/ 2147483647 w 68"/>
                <a:gd name="T1" fmla="*/ 0 h 116"/>
                <a:gd name="T2" fmla="*/ 0 w 68"/>
                <a:gd name="T3" fmla="*/ 0 h 116"/>
                <a:gd name="T4" fmla="*/ 0 w 68"/>
                <a:gd name="T5" fmla="*/ 2147483647 h 116"/>
                <a:gd name="T6" fmla="*/ 2147483647 w 68"/>
                <a:gd name="T7" fmla="*/ 2147483647 h 116"/>
                <a:gd name="T8" fmla="*/ 2147483647 w 68"/>
                <a:gd name="T9" fmla="*/ 2147483647 h 116"/>
                <a:gd name="T10" fmla="*/ 2147483647 w 68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16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85" name="组合 1188"/>
          <p:cNvGrpSpPr>
            <a:grpSpLocks/>
          </p:cNvGrpSpPr>
          <p:nvPr/>
        </p:nvGrpSpPr>
        <p:grpSpPr bwMode="auto">
          <a:xfrm>
            <a:off x="-122148" y="-84451"/>
            <a:ext cx="1687464" cy="5319494"/>
            <a:chOff x="0" y="0"/>
            <a:chExt cx="3236320" cy="10202415"/>
          </a:xfrm>
        </p:grpSpPr>
        <p:sp>
          <p:nvSpPr>
            <p:cNvPr id="186" name="Freeform 39"/>
            <p:cNvSpPr>
              <a:spLocks noChangeArrowheads="1"/>
            </p:cNvSpPr>
            <p:nvPr/>
          </p:nvSpPr>
          <p:spPr bwMode="auto">
            <a:xfrm>
              <a:off x="145674" y="80055"/>
              <a:ext cx="3090646" cy="10009496"/>
            </a:xfrm>
            <a:custGeom>
              <a:avLst/>
              <a:gdLst>
                <a:gd name="T0" fmla="*/ 2147483647 w 996"/>
                <a:gd name="T1" fmla="*/ 0 h 3226"/>
                <a:gd name="T2" fmla="*/ 2147483647 w 996"/>
                <a:gd name="T3" fmla="*/ 2147483647 h 3226"/>
                <a:gd name="T4" fmla="*/ 2147483647 w 996"/>
                <a:gd name="T5" fmla="*/ 2147483647 h 3226"/>
                <a:gd name="T6" fmla="*/ 2147483647 w 996"/>
                <a:gd name="T7" fmla="*/ 2147483647 h 3226"/>
                <a:gd name="T8" fmla="*/ 0 w 996"/>
                <a:gd name="T9" fmla="*/ 2147483647 h 3226"/>
                <a:gd name="T10" fmla="*/ 0 w 996"/>
                <a:gd name="T11" fmla="*/ 0 h 3226"/>
                <a:gd name="T12" fmla="*/ 2147483647 w 996"/>
                <a:gd name="T13" fmla="*/ 0 h 3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7" name="Rectangle 40"/>
            <p:cNvSpPr>
              <a:spLocks noChangeArrowheads="1"/>
            </p:cNvSpPr>
            <p:nvPr/>
          </p:nvSpPr>
          <p:spPr bwMode="auto"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8" name="Freeform 41"/>
            <p:cNvSpPr>
              <a:spLocks noChangeArrowheads="1"/>
            </p:cNvSpPr>
            <p:nvPr/>
          </p:nvSpPr>
          <p:spPr bwMode="auto">
            <a:xfrm>
              <a:off x="741493" y="80055"/>
              <a:ext cx="2001374" cy="5078897"/>
            </a:xfrm>
            <a:custGeom>
              <a:avLst/>
              <a:gdLst>
                <a:gd name="T0" fmla="*/ 2147483647 w 645"/>
                <a:gd name="T1" fmla="*/ 0 h 1637"/>
                <a:gd name="T2" fmla="*/ 0 w 645"/>
                <a:gd name="T3" fmla="*/ 2147483647 h 1637"/>
                <a:gd name="T4" fmla="*/ 2147483647 w 645"/>
                <a:gd name="T5" fmla="*/ 0 h 1637"/>
                <a:gd name="T6" fmla="*/ 2147483647 w 645"/>
                <a:gd name="T7" fmla="*/ 0 h 16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9" name="Freeform 42"/>
            <p:cNvSpPr>
              <a:spLocks noChangeArrowheads="1"/>
            </p:cNvSpPr>
            <p:nvPr/>
          </p:nvSpPr>
          <p:spPr bwMode="auto">
            <a:xfrm>
              <a:off x="632565" y="0"/>
              <a:ext cx="1107646" cy="4141860"/>
            </a:xfrm>
            <a:custGeom>
              <a:avLst/>
              <a:gdLst>
                <a:gd name="T0" fmla="*/ 2147483647 w 357"/>
                <a:gd name="T1" fmla="*/ 0 h 1335"/>
                <a:gd name="T2" fmla="*/ 0 w 357"/>
                <a:gd name="T3" fmla="*/ 2147483647 h 1335"/>
                <a:gd name="T4" fmla="*/ 2147483647 w 357"/>
                <a:gd name="T5" fmla="*/ 0 h 1335"/>
                <a:gd name="T6" fmla="*/ 2147483647 w 357"/>
                <a:gd name="T7" fmla="*/ 0 h 13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0" name="Freeform 43"/>
            <p:cNvSpPr>
              <a:spLocks noChangeArrowheads="1"/>
            </p:cNvSpPr>
            <p:nvPr/>
          </p:nvSpPr>
          <p:spPr bwMode="auto">
            <a:xfrm>
              <a:off x="741493" y="5959502"/>
              <a:ext cx="1284816" cy="4183856"/>
            </a:xfrm>
            <a:custGeom>
              <a:avLst/>
              <a:gdLst>
                <a:gd name="T0" fmla="*/ 2147483647 w 414"/>
                <a:gd name="T1" fmla="*/ 2147483647 h 1348"/>
                <a:gd name="T2" fmla="*/ 0 w 414"/>
                <a:gd name="T3" fmla="*/ 0 h 1348"/>
                <a:gd name="T4" fmla="*/ 2147483647 w 414"/>
                <a:gd name="T5" fmla="*/ 2147483647 h 1348"/>
                <a:gd name="T6" fmla="*/ 2147483647 w 414"/>
                <a:gd name="T7" fmla="*/ 2147483647 h 13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1" name="Freeform 44"/>
            <p:cNvSpPr>
              <a:spLocks noChangeArrowheads="1"/>
            </p:cNvSpPr>
            <p:nvPr/>
          </p:nvSpPr>
          <p:spPr bwMode="auto">
            <a:xfrm>
              <a:off x="632565" y="6853230"/>
              <a:ext cx="670624" cy="3349185"/>
            </a:xfrm>
            <a:custGeom>
              <a:avLst/>
              <a:gdLst>
                <a:gd name="T0" fmla="*/ 2147483647 w 216"/>
                <a:gd name="T1" fmla="*/ 2147483647 h 1079"/>
                <a:gd name="T2" fmla="*/ 0 w 216"/>
                <a:gd name="T3" fmla="*/ 0 h 1079"/>
                <a:gd name="T4" fmla="*/ 2147483647 w 216"/>
                <a:gd name="T5" fmla="*/ 2147483647 h 1079"/>
                <a:gd name="T6" fmla="*/ 2147483647 w 216"/>
                <a:gd name="T7" fmla="*/ 2147483647 h 10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92" name="组合 423"/>
          <p:cNvGrpSpPr>
            <a:grpSpLocks/>
          </p:cNvGrpSpPr>
          <p:nvPr/>
        </p:nvGrpSpPr>
        <p:grpSpPr bwMode="auto">
          <a:xfrm flipH="1">
            <a:off x="7664448" y="-58014"/>
            <a:ext cx="1689792" cy="5326833"/>
            <a:chOff x="0" y="0"/>
            <a:chExt cx="3236320" cy="10202415"/>
          </a:xfrm>
        </p:grpSpPr>
        <p:sp>
          <p:nvSpPr>
            <p:cNvPr id="193" name="Freeform 39"/>
            <p:cNvSpPr>
              <a:spLocks noChangeArrowheads="1"/>
            </p:cNvSpPr>
            <p:nvPr/>
          </p:nvSpPr>
          <p:spPr bwMode="auto">
            <a:xfrm>
              <a:off x="145674" y="80055"/>
              <a:ext cx="3090646" cy="10009496"/>
            </a:xfrm>
            <a:custGeom>
              <a:avLst/>
              <a:gdLst>
                <a:gd name="T0" fmla="*/ 2147483647 w 996"/>
                <a:gd name="T1" fmla="*/ 0 h 3226"/>
                <a:gd name="T2" fmla="*/ 2147483647 w 996"/>
                <a:gd name="T3" fmla="*/ 2147483647 h 3226"/>
                <a:gd name="T4" fmla="*/ 2147483647 w 996"/>
                <a:gd name="T5" fmla="*/ 2147483647 h 3226"/>
                <a:gd name="T6" fmla="*/ 2147483647 w 996"/>
                <a:gd name="T7" fmla="*/ 2147483647 h 3226"/>
                <a:gd name="T8" fmla="*/ 0 w 996"/>
                <a:gd name="T9" fmla="*/ 2147483647 h 3226"/>
                <a:gd name="T10" fmla="*/ 0 w 996"/>
                <a:gd name="T11" fmla="*/ 0 h 3226"/>
                <a:gd name="T12" fmla="*/ 2147483647 w 996"/>
                <a:gd name="T13" fmla="*/ 0 h 3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4" name="Rectangle 40"/>
            <p:cNvSpPr>
              <a:spLocks noChangeArrowheads="1"/>
            </p:cNvSpPr>
            <p:nvPr/>
          </p:nvSpPr>
          <p:spPr bwMode="auto"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95" name="Freeform 41"/>
            <p:cNvSpPr>
              <a:spLocks noChangeArrowheads="1"/>
            </p:cNvSpPr>
            <p:nvPr/>
          </p:nvSpPr>
          <p:spPr bwMode="auto">
            <a:xfrm>
              <a:off x="741493" y="80055"/>
              <a:ext cx="2001374" cy="5078897"/>
            </a:xfrm>
            <a:custGeom>
              <a:avLst/>
              <a:gdLst>
                <a:gd name="T0" fmla="*/ 2147483647 w 645"/>
                <a:gd name="T1" fmla="*/ 0 h 1637"/>
                <a:gd name="T2" fmla="*/ 0 w 645"/>
                <a:gd name="T3" fmla="*/ 2147483647 h 1637"/>
                <a:gd name="T4" fmla="*/ 2147483647 w 645"/>
                <a:gd name="T5" fmla="*/ 0 h 1637"/>
                <a:gd name="T6" fmla="*/ 2147483647 w 645"/>
                <a:gd name="T7" fmla="*/ 0 h 16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6" name="Freeform 42"/>
            <p:cNvSpPr>
              <a:spLocks noChangeArrowheads="1"/>
            </p:cNvSpPr>
            <p:nvPr/>
          </p:nvSpPr>
          <p:spPr bwMode="auto">
            <a:xfrm>
              <a:off x="632565" y="0"/>
              <a:ext cx="1107646" cy="4141860"/>
            </a:xfrm>
            <a:custGeom>
              <a:avLst/>
              <a:gdLst>
                <a:gd name="T0" fmla="*/ 2147483647 w 357"/>
                <a:gd name="T1" fmla="*/ 0 h 1335"/>
                <a:gd name="T2" fmla="*/ 0 w 357"/>
                <a:gd name="T3" fmla="*/ 2147483647 h 1335"/>
                <a:gd name="T4" fmla="*/ 2147483647 w 357"/>
                <a:gd name="T5" fmla="*/ 0 h 1335"/>
                <a:gd name="T6" fmla="*/ 2147483647 w 357"/>
                <a:gd name="T7" fmla="*/ 0 h 13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7" name="Freeform 43"/>
            <p:cNvSpPr>
              <a:spLocks noChangeArrowheads="1"/>
            </p:cNvSpPr>
            <p:nvPr/>
          </p:nvSpPr>
          <p:spPr bwMode="auto">
            <a:xfrm>
              <a:off x="741493" y="5959502"/>
              <a:ext cx="1284816" cy="4183856"/>
            </a:xfrm>
            <a:custGeom>
              <a:avLst/>
              <a:gdLst>
                <a:gd name="T0" fmla="*/ 2147483647 w 414"/>
                <a:gd name="T1" fmla="*/ 2147483647 h 1348"/>
                <a:gd name="T2" fmla="*/ 0 w 414"/>
                <a:gd name="T3" fmla="*/ 0 h 1348"/>
                <a:gd name="T4" fmla="*/ 2147483647 w 414"/>
                <a:gd name="T5" fmla="*/ 2147483647 h 1348"/>
                <a:gd name="T6" fmla="*/ 2147483647 w 414"/>
                <a:gd name="T7" fmla="*/ 2147483647 h 13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8" name="Freeform 44"/>
            <p:cNvSpPr>
              <a:spLocks noChangeArrowheads="1"/>
            </p:cNvSpPr>
            <p:nvPr/>
          </p:nvSpPr>
          <p:spPr bwMode="auto">
            <a:xfrm>
              <a:off x="632565" y="6853230"/>
              <a:ext cx="670624" cy="3349185"/>
            </a:xfrm>
            <a:custGeom>
              <a:avLst/>
              <a:gdLst>
                <a:gd name="T0" fmla="*/ 2147483647 w 216"/>
                <a:gd name="T1" fmla="*/ 2147483647 h 1079"/>
                <a:gd name="T2" fmla="*/ 0 w 216"/>
                <a:gd name="T3" fmla="*/ 0 h 1079"/>
                <a:gd name="T4" fmla="*/ 2147483647 w 216"/>
                <a:gd name="T5" fmla="*/ 2147483647 h 1079"/>
                <a:gd name="T6" fmla="*/ 2147483647 w 216"/>
                <a:gd name="T7" fmla="*/ 2147483647 h 10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582325"/>
              </p:ext>
            </p:extLst>
          </p:nvPr>
        </p:nvGraphicFramePr>
        <p:xfrm>
          <a:off x="2699792" y="483518"/>
          <a:ext cx="7289800" cy="318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文件" r:id="rId4" imgW="6864607" imgH="2999920" progId="Word.Document.12">
                  <p:embed/>
                </p:oleObj>
              </mc:Choice>
              <mc:Fallback>
                <p:oleObj name="文件" r:id="rId4" imgW="6864607" imgH="29999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483518"/>
                        <a:ext cx="7289800" cy="318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68B1CCAF-72C2-4BC5-9590-CF65C3E57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80" y="1347614"/>
            <a:ext cx="5760640" cy="324036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55C8164-0FDF-4C01-BFBF-13B7BA63D10C}"/>
              </a:ext>
            </a:extLst>
          </p:cNvPr>
          <p:cNvSpPr txBox="1"/>
          <p:nvPr/>
        </p:nvSpPr>
        <p:spPr>
          <a:xfrm>
            <a:off x="1835696" y="4774168"/>
            <a:ext cx="513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https://www.youtube.com/watch?v=KOCbMQAX7C0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5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41379"/>
              </p:ext>
            </p:extLst>
          </p:nvPr>
        </p:nvGraphicFramePr>
        <p:xfrm>
          <a:off x="830263" y="558800"/>
          <a:ext cx="801687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文件" r:id="rId3" imgW="9119988" imgH="1243623" progId="Word.Document.12">
                  <p:embed/>
                </p:oleObj>
              </mc:Choice>
              <mc:Fallback>
                <p:oleObj name="文件" r:id="rId3" imgW="9119988" imgH="12436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0263" y="558800"/>
                        <a:ext cx="8016875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401A910D-0FF4-4020-AC6F-1D5B9E898301}"/>
              </a:ext>
            </a:extLst>
          </p:cNvPr>
          <p:cNvSpPr/>
          <p:nvPr/>
        </p:nvSpPr>
        <p:spPr>
          <a:xfrm>
            <a:off x="1187624" y="4587974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https://www.youtube.com/watch?v=371jKBlXo18&amp;feature=emb_title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8B57D54-400E-4146-8E75-197BF63FFB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53" t="25198" r="42435" b="24406"/>
          <a:stretch/>
        </p:blipFill>
        <p:spPr>
          <a:xfrm>
            <a:off x="1909366" y="1491630"/>
            <a:ext cx="519826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1930524"/>
            <a:ext cx="2248593" cy="287347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8" y="1923678"/>
            <a:ext cx="2304257" cy="2880320"/>
          </a:xfrm>
          <a:prstGeom prst="rect">
            <a:avLst/>
          </a:prstGeom>
        </p:spPr>
      </p:pic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847894"/>
              </p:ext>
            </p:extLst>
          </p:nvPr>
        </p:nvGraphicFramePr>
        <p:xfrm>
          <a:off x="211138" y="990600"/>
          <a:ext cx="8823325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文件" r:id="rId5" imgW="9189460" imgH="4830067" progId="Word.Document.12">
                  <p:embed/>
                </p:oleObj>
              </mc:Choice>
              <mc:Fallback>
                <p:oleObj name="文件" r:id="rId5" imgW="9189460" imgH="48300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138" y="990600"/>
                        <a:ext cx="8823325" cy="46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67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椭圆 18"/>
          <p:cNvSpPr>
            <a:spLocks/>
          </p:cNvSpPr>
          <p:nvPr/>
        </p:nvSpPr>
        <p:spPr bwMode="auto">
          <a:xfrm>
            <a:off x="2001813" y="3639719"/>
            <a:ext cx="936625" cy="173901"/>
          </a:xfrm>
          <a:custGeom>
            <a:avLst/>
            <a:gdLst>
              <a:gd name="T0" fmla="*/ 468312 w 936626"/>
              <a:gd name="T1" fmla="*/ 23352 h 184150"/>
              <a:gd name="T2" fmla="*/ 158314 w 936626"/>
              <a:gd name="T3" fmla="*/ 69390 h 184150"/>
              <a:gd name="T4" fmla="*/ 468312 w 936626"/>
              <a:gd name="T5" fmla="*/ 115428 h 184150"/>
              <a:gd name="T6" fmla="*/ 778307 w 936626"/>
              <a:gd name="T7" fmla="*/ 69390 h 184150"/>
              <a:gd name="T8" fmla="*/ 468312 w 936626"/>
              <a:gd name="T9" fmla="*/ 23352 h 184150"/>
              <a:gd name="T10" fmla="*/ 468313 w 936626"/>
              <a:gd name="T11" fmla="*/ 0 h 184150"/>
              <a:gd name="T12" fmla="*/ 936623 w 936626"/>
              <a:gd name="T13" fmla="*/ 92075 h 184150"/>
              <a:gd name="T14" fmla="*/ 468313 w 936626"/>
              <a:gd name="T15" fmla="*/ 184150 h 184150"/>
              <a:gd name="T16" fmla="*/ 0 w 936626"/>
              <a:gd name="T17" fmla="*/ 92075 h 184150"/>
              <a:gd name="T18" fmla="*/ 468313 w 936626"/>
              <a:gd name="T19" fmla="*/ 0 h 1841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36626"/>
              <a:gd name="T31" fmla="*/ 0 h 184150"/>
              <a:gd name="T32" fmla="*/ 936626 w 936626"/>
              <a:gd name="T33" fmla="*/ 184150 h 1841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36626" h="184150">
                <a:moveTo>
                  <a:pt x="468312" y="23352"/>
                </a:moveTo>
                <a:cubicBezTo>
                  <a:pt x="297105" y="23352"/>
                  <a:pt x="158314" y="43964"/>
                  <a:pt x="158314" y="69390"/>
                </a:cubicBezTo>
                <a:cubicBezTo>
                  <a:pt x="158314" y="94816"/>
                  <a:pt x="297105" y="115428"/>
                  <a:pt x="468312" y="115428"/>
                </a:cubicBezTo>
                <a:cubicBezTo>
                  <a:pt x="639519" y="115428"/>
                  <a:pt x="778310" y="94816"/>
                  <a:pt x="778310" y="69390"/>
                </a:cubicBezTo>
                <a:cubicBezTo>
                  <a:pt x="778310" y="43964"/>
                  <a:pt x="639519" y="23352"/>
                  <a:pt x="468312" y="23352"/>
                </a:cubicBezTo>
                <a:close/>
                <a:moveTo>
                  <a:pt x="468313" y="0"/>
                </a:moveTo>
                <a:cubicBezTo>
                  <a:pt x="726955" y="0"/>
                  <a:pt x="936626" y="41223"/>
                  <a:pt x="936626" y="92075"/>
                </a:cubicBezTo>
                <a:cubicBezTo>
                  <a:pt x="936626" y="142927"/>
                  <a:pt x="726955" y="184150"/>
                  <a:pt x="468313" y="184150"/>
                </a:cubicBezTo>
                <a:cubicBezTo>
                  <a:pt x="209671" y="184150"/>
                  <a:pt x="0" y="142927"/>
                  <a:pt x="0" y="92075"/>
                </a:cubicBezTo>
                <a:cubicBezTo>
                  <a:pt x="0" y="41223"/>
                  <a:pt x="209671" y="0"/>
                  <a:pt x="468313" y="0"/>
                </a:cubicBezTo>
                <a:close/>
              </a:path>
            </a:pathLst>
          </a:custGeom>
          <a:solidFill>
            <a:srgbClr val="7F7F7F"/>
          </a:solidFill>
          <a:ln w="254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55" name="椭圆 18"/>
          <p:cNvSpPr>
            <a:spLocks/>
          </p:cNvSpPr>
          <p:nvPr/>
        </p:nvSpPr>
        <p:spPr bwMode="auto">
          <a:xfrm>
            <a:off x="4173513" y="3639719"/>
            <a:ext cx="936625" cy="173901"/>
          </a:xfrm>
          <a:custGeom>
            <a:avLst/>
            <a:gdLst>
              <a:gd name="T0" fmla="*/ 468312 w 936626"/>
              <a:gd name="T1" fmla="*/ 23352 h 184150"/>
              <a:gd name="T2" fmla="*/ 158314 w 936626"/>
              <a:gd name="T3" fmla="*/ 69390 h 184150"/>
              <a:gd name="T4" fmla="*/ 468312 w 936626"/>
              <a:gd name="T5" fmla="*/ 115428 h 184150"/>
              <a:gd name="T6" fmla="*/ 778307 w 936626"/>
              <a:gd name="T7" fmla="*/ 69390 h 184150"/>
              <a:gd name="T8" fmla="*/ 468312 w 936626"/>
              <a:gd name="T9" fmla="*/ 23352 h 184150"/>
              <a:gd name="T10" fmla="*/ 468313 w 936626"/>
              <a:gd name="T11" fmla="*/ 0 h 184150"/>
              <a:gd name="T12" fmla="*/ 936623 w 936626"/>
              <a:gd name="T13" fmla="*/ 92075 h 184150"/>
              <a:gd name="T14" fmla="*/ 468313 w 936626"/>
              <a:gd name="T15" fmla="*/ 184150 h 184150"/>
              <a:gd name="T16" fmla="*/ 0 w 936626"/>
              <a:gd name="T17" fmla="*/ 92075 h 184150"/>
              <a:gd name="T18" fmla="*/ 468313 w 936626"/>
              <a:gd name="T19" fmla="*/ 0 h 1841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36626"/>
              <a:gd name="T31" fmla="*/ 0 h 184150"/>
              <a:gd name="T32" fmla="*/ 936626 w 936626"/>
              <a:gd name="T33" fmla="*/ 184150 h 1841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36626" h="184150">
                <a:moveTo>
                  <a:pt x="468312" y="23352"/>
                </a:moveTo>
                <a:cubicBezTo>
                  <a:pt x="297105" y="23352"/>
                  <a:pt x="158314" y="43964"/>
                  <a:pt x="158314" y="69390"/>
                </a:cubicBezTo>
                <a:cubicBezTo>
                  <a:pt x="158314" y="94816"/>
                  <a:pt x="297105" y="115428"/>
                  <a:pt x="468312" y="115428"/>
                </a:cubicBezTo>
                <a:cubicBezTo>
                  <a:pt x="639519" y="115428"/>
                  <a:pt x="778310" y="94816"/>
                  <a:pt x="778310" y="69390"/>
                </a:cubicBezTo>
                <a:cubicBezTo>
                  <a:pt x="778310" y="43964"/>
                  <a:pt x="639519" y="23352"/>
                  <a:pt x="468312" y="23352"/>
                </a:cubicBezTo>
                <a:close/>
                <a:moveTo>
                  <a:pt x="468313" y="0"/>
                </a:moveTo>
                <a:cubicBezTo>
                  <a:pt x="726955" y="0"/>
                  <a:pt x="936626" y="41223"/>
                  <a:pt x="936626" y="92075"/>
                </a:cubicBezTo>
                <a:cubicBezTo>
                  <a:pt x="936626" y="142927"/>
                  <a:pt x="726955" y="184150"/>
                  <a:pt x="468313" y="184150"/>
                </a:cubicBezTo>
                <a:cubicBezTo>
                  <a:pt x="209671" y="184150"/>
                  <a:pt x="0" y="142927"/>
                  <a:pt x="0" y="92075"/>
                </a:cubicBezTo>
                <a:cubicBezTo>
                  <a:pt x="0" y="41223"/>
                  <a:pt x="209671" y="0"/>
                  <a:pt x="468313" y="0"/>
                </a:cubicBezTo>
                <a:close/>
              </a:path>
            </a:pathLst>
          </a:custGeom>
          <a:solidFill>
            <a:srgbClr val="7F7F7F"/>
          </a:solidFill>
          <a:ln w="254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56" name="椭圆 18"/>
          <p:cNvSpPr>
            <a:spLocks/>
          </p:cNvSpPr>
          <p:nvPr/>
        </p:nvSpPr>
        <p:spPr bwMode="auto">
          <a:xfrm>
            <a:off x="6346800" y="3639719"/>
            <a:ext cx="936625" cy="173901"/>
          </a:xfrm>
          <a:custGeom>
            <a:avLst/>
            <a:gdLst>
              <a:gd name="T0" fmla="*/ 468312 w 936626"/>
              <a:gd name="T1" fmla="*/ 23352 h 184150"/>
              <a:gd name="T2" fmla="*/ 158314 w 936626"/>
              <a:gd name="T3" fmla="*/ 69390 h 184150"/>
              <a:gd name="T4" fmla="*/ 468312 w 936626"/>
              <a:gd name="T5" fmla="*/ 115428 h 184150"/>
              <a:gd name="T6" fmla="*/ 778307 w 936626"/>
              <a:gd name="T7" fmla="*/ 69390 h 184150"/>
              <a:gd name="T8" fmla="*/ 468312 w 936626"/>
              <a:gd name="T9" fmla="*/ 23352 h 184150"/>
              <a:gd name="T10" fmla="*/ 468313 w 936626"/>
              <a:gd name="T11" fmla="*/ 0 h 184150"/>
              <a:gd name="T12" fmla="*/ 936623 w 936626"/>
              <a:gd name="T13" fmla="*/ 92075 h 184150"/>
              <a:gd name="T14" fmla="*/ 468313 w 936626"/>
              <a:gd name="T15" fmla="*/ 184150 h 184150"/>
              <a:gd name="T16" fmla="*/ 0 w 936626"/>
              <a:gd name="T17" fmla="*/ 92075 h 184150"/>
              <a:gd name="T18" fmla="*/ 468313 w 936626"/>
              <a:gd name="T19" fmla="*/ 0 h 1841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36626"/>
              <a:gd name="T31" fmla="*/ 0 h 184150"/>
              <a:gd name="T32" fmla="*/ 936626 w 936626"/>
              <a:gd name="T33" fmla="*/ 184150 h 1841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36626" h="184150">
                <a:moveTo>
                  <a:pt x="468312" y="23352"/>
                </a:moveTo>
                <a:cubicBezTo>
                  <a:pt x="297105" y="23352"/>
                  <a:pt x="158314" y="43964"/>
                  <a:pt x="158314" y="69390"/>
                </a:cubicBezTo>
                <a:cubicBezTo>
                  <a:pt x="158314" y="94816"/>
                  <a:pt x="297105" y="115428"/>
                  <a:pt x="468312" y="115428"/>
                </a:cubicBezTo>
                <a:cubicBezTo>
                  <a:pt x="639519" y="115428"/>
                  <a:pt x="778310" y="94816"/>
                  <a:pt x="778310" y="69390"/>
                </a:cubicBezTo>
                <a:cubicBezTo>
                  <a:pt x="778310" y="43964"/>
                  <a:pt x="639519" y="23352"/>
                  <a:pt x="468312" y="23352"/>
                </a:cubicBezTo>
                <a:close/>
                <a:moveTo>
                  <a:pt x="468313" y="0"/>
                </a:moveTo>
                <a:cubicBezTo>
                  <a:pt x="726955" y="0"/>
                  <a:pt x="936626" y="41223"/>
                  <a:pt x="936626" y="92075"/>
                </a:cubicBezTo>
                <a:cubicBezTo>
                  <a:pt x="936626" y="142927"/>
                  <a:pt x="726955" y="184150"/>
                  <a:pt x="468313" y="184150"/>
                </a:cubicBezTo>
                <a:cubicBezTo>
                  <a:pt x="209671" y="184150"/>
                  <a:pt x="0" y="142927"/>
                  <a:pt x="0" y="92075"/>
                </a:cubicBezTo>
                <a:cubicBezTo>
                  <a:pt x="0" y="41223"/>
                  <a:pt x="209671" y="0"/>
                  <a:pt x="468313" y="0"/>
                </a:cubicBezTo>
                <a:close/>
              </a:path>
            </a:pathLst>
          </a:custGeom>
          <a:solidFill>
            <a:srgbClr val="7F7F7F"/>
          </a:solidFill>
          <a:ln w="254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1916127" y="2499742"/>
            <a:ext cx="949286" cy="2031022"/>
            <a:chOff x="1916127" y="2499742"/>
            <a:chExt cx="949286" cy="2031022"/>
          </a:xfrm>
        </p:grpSpPr>
        <p:sp>
          <p:nvSpPr>
            <p:cNvPr id="23558" name="椭圆 6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2074838" y="2499742"/>
              <a:ext cx="790575" cy="1221804"/>
            </a:xfrm>
            <a:custGeom>
              <a:avLst/>
              <a:gdLst>
                <a:gd name="T0" fmla="*/ 396803 w 789064"/>
                <a:gd name="T1" fmla="*/ 148637 h 1293120"/>
                <a:gd name="T2" fmla="*/ 143324 w 789064"/>
                <a:gd name="T3" fmla="*/ 401071 h 1293120"/>
                <a:gd name="T4" fmla="*/ 396803 w 789064"/>
                <a:gd name="T5" fmla="*/ 653504 h 1293120"/>
                <a:gd name="T6" fmla="*/ 650282 w 789064"/>
                <a:gd name="T7" fmla="*/ 401071 h 1293120"/>
                <a:gd name="T8" fmla="*/ 396803 w 789064"/>
                <a:gd name="T9" fmla="*/ 148637 h 1293120"/>
                <a:gd name="T10" fmla="*/ 396803 w 789064"/>
                <a:gd name="T11" fmla="*/ 0 h 1293120"/>
                <a:gd name="T12" fmla="*/ 793606 w 789064"/>
                <a:gd name="T13" fmla="*/ 395165 h 1293120"/>
                <a:gd name="T14" fmla="*/ 788593 w 789064"/>
                <a:gd name="T15" fmla="*/ 444675 h 1293120"/>
                <a:gd name="T16" fmla="*/ 396803 w 789064"/>
                <a:gd name="T17" fmla="*/ 1295197 h 1293120"/>
                <a:gd name="T18" fmla="*/ 5013 w 789064"/>
                <a:gd name="T19" fmla="*/ 444675 h 1293120"/>
                <a:gd name="T20" fmla="*/ 0 w 789064"/>
                <a:gd name="T21" fmla="*/ 395165 h 1293120"/>
                <a:gd name="T22" fmla="*/ 396803 w 789064"/>
                <a:gd name="T23" fmla="*/ 0 h 1293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9064"/>
                <a:gd name="T37" fmla="*/ 0 h 1293120"/>
                <a:gd name="T38" fmla="*/ 789064 w 789064"/>
                <a:gd name="T39" fmla="*/ 1293120 h 12931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9064" h="1293120">
                  <a:moveTo>
                    <a:pt x="394532" y="148400"/>
                  </a:moveTo>
                  <a:cubicBezTo>
                    <a:pt x="255341" y="148400"/>
                    <a:pt x="142504" y="261237"/>
                    <a:pt x="142504" y="400428"/>
                  </a:cubicBezTo>
                  <a:cubicBezTo>
                    <a:pt x="142504" y="539619"/>
                    <a:pt x="255341" y="652456"/>
                    <a:pt x="394532" y="652456"/>
                  </a:cubicBezTo>
                  <a:cubicBezTo>
                    <a:pt x="533723" y="652456"/>
                    <a:pt x="646560" y="539619"/>
                    <a:pt x="646560" y="400428"/>
                  </a:cubicBezTo>
                  <a:cubicBezTo>
                    <a:pt x="646560" y="261237"/>
                    <a:pt x="533723" y="148400"/>
                    <a:pt x="394532" y="148400"/>
                  </a:cubicBezTo>
                  <a:close/>
                  <a:moveTo>
                    <a:pt x="394532" y="0"/>
                  </a:moveTo>
                  <a:cubicBezTo>
                    <a:pt x="612426" y="0"/>
                    <a:pt x="789064" y="176638"/>
                    <a:pt x="789064" y="394532"/>
                  </a:cubicBezTo>
                  <a:lnTo>
                    <a:pt x="784081" y="443961"/>
                  </a:lnTo>
                  <a:cubicBezTo>
                    <a:pt x="825708" y="615955"/>
                    <a:pt x="519344" y="1293120"/>
                    <a:pt x="394532" y="1293120"/>
                  </a:cubicBezTo>
                  <a:cubicBezTo>
                    <a:pt x="269721" y="1293120"/>
                    <a:pt x="-36644" y="615955"/>
                    <a:pt x="4983" y="443961"/>
                  </a:cubicBezTo>
                  <a:cubicBezTo>
                    <a:pt x="1053" y="427930"/>
                    <a:pt x="0" y="411354"/>
                    <a:pt x="0" y="394532"/>
                  </a:cubicBezTo>
                  <a:cubicBezTo>
                    <a:pt x="0" y="176638"/>
                    <a:pt x="176638" y="0"/>
                    <a:pt x="3945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563" name="矩形 13"/>
            <p:cNvSpPr>
              <a:spLocks noChangeArrowheads="1"/>
            </p:cNvSpPr>
            <p:nvPr/>
          </p:nvSpPr>
          <p:spPr bwMode="auto">
            <a:xfrm>
              <a:off x="1916127" y="3884433"/>
              <a:ext cx="184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 sz="3600" b="1" dirty="0">
                <a:solidFill>
                  <a:srgbClr val="FFFFFF"/>
                </a:solidFill>
                <a:latin typeface="+mj-ea"/>
                <a:ea typeface="+mj-ea"/>
                <a:sym typeface="Calibri" panose="020F0502020204030204" pitchFamily="34" charset="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833182" y="2499742"/>
            <a:ext cx="1180118" cy="2061835"/>
            <a:chOff x="3833182" y="2499742"/>
            <a:chExt cx="1180118" cy="2061835"/>
          </a:xfrm>
        </p:grpSpPr>
        <p:sp>
          <p:nvSpPr>
            <p:cNvPr id="23559" name="椭圆 6">
              <a:hlinkClick r:id="rId5" action="ppaction://hlinksldjump"/>
            </p:cNvPr>
            <p:cNvSpPr>
              <a:spLocks/>
            </p:cNvSpPr>
            <p:nvPr/>
          </p:nvSpPr>
          <p:spPr bwMode="auto">
            <a:xfrm>
              <a:off x="4222725" y="2499742"/>
              <a:ext cx="790575" cy="1221804"/>
            </a:xfrm>
            <a:custGeom>
              <a:avLst/>
              <a:gdLst>
                <a:gd name="T0" fmla="*/ 396803 w 789064"/>
                <a:gd name="T1" fmla="*/ 148637 h 1293120"/>
                <a:gd name="T2" fmla="*/ 143324 w 789064"/>
                <a:gd name="T3" fmla="*/ 401071 h 1293120"/>
                <a:gd name="T4" fmla="*/ 396803 w 789064"/>
                <a:gd name="T5" fmla="*/ 653504 h 1293120"/>
                <a:gd name="T6" fmla="*/ 650282 w 789064"/>
                <a:gd name="T7" fmla="*/ 401071 h 1293120"/>
                <a:gd name="T8" fmla="*/ 396803 w 789064"/>
                <a:gd name="T9" fmla="*/ 148637 h 1293120"/>
                <a:gd name="T10" fmla="*/ 396803 w 789064"/>
                <a:gd name="T11" fmla="*/ 0 h 1293120"/>
                <a:gd name="T12" fmla="*/ 793606 w 789064"/>
                <a:gd name="T13" fmla="*/ 395165 h 1293120"/>
                <a:gd name="T14" fmla="*/ 788593 w 789064"/>
                <a:gd name="T15" fmla="*/ 444675 h 1293120"/>
                <a:gd name="T16" fmla="*/ 396803 w 789064"/>
                <a:gd name="T17" fmla="*/ 1295197 h 1293120"/>
                <a:gd name="T18" fmla="*/ 5013 w 789064"/>
                <a:gd name="T19" fmla="*/ 444675 h 1293120"/>
                <a:gd name="T20" fmla="*/ 0 w 789064"/>
                <a:gd name="T21" fmla="*/ 395165 h 1293120"/>
                <a:gd name="T22" fmla="*/ 396803 w 789064"/>
                <a:gd name="T23" fmla="*/ 0 h 1293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9064"/>
                <a:gd name="T37" fmla="*/ 0 h 1293120"/>
                <a:gd name="T38" fmla="*/ 789064 w 789064"/>
                <a:gd name="T39" fmla="*/ 1293120 h 12931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9064" h="1293120">
                  <a:moveTo>
                    <a:pt x="394532" y="148400"/>
                  </a:moveTo>
                  <a:cubicBezTo>
                    <a:pt x="255341" y="148400"/>
                    <a:pt x="142504" y="261237"/>
                    <a:pt x="142504" y="400428"/>
                  </a:cubicBezTo>
                  <a:cubicBezTo>
                    <a:pt x="142504" y="539619"/>
                    <a:pt x="255341" y="652456"/>
                    <a:pt x="394532" y="652456"/>
                  </a:cubicBezTo>
                  <a:cubicBezTo>
                    <a:pt x="533723" y="652456"/>
                    <a:pt x="646560" y="539619"/>
                    <a:pt x="646560" y="400428"/>
                  </a:cubicBezTo>
                  <a:cubicBezTo>
                    <a:pt x="646560" y="261237"/>
                    <a:pt x="533723" y="148400"/>
                    <a:pt x="394532" y="148400"/>
                  </a:cubicBezTo>
                  <a:close/>
                  <a:moveTo>
                    <a:pt x="394532" y="0"/>
                  </a:moveTo>
                  <a:cubicBezTo>
                    <a:pt x="612426" y="0"/>
                    <a:pt x="789064" y="176638"/>
                    <a:pt x="789064" y="394532"/>
                  </a:cubicBezTo>
                  <a:lnTo>
                    <a:pt x="784081" y="443961"/>
                  </a:lnTo>
                  <a:cubicBezTo>
                    <a:pt x="825708" y="615955"/>
                    <a:pt x="519344" y="1293120"/>
                    <a:pt x="394532" y="1293120"/>
                  </a:cubicBezTo>
                  <a:cubicBezTo>
                    <a:pt x="269721" y="1293120"/>
                    <a:pt x="-36644" y="615955"/>
                    <a:pt x="4983" y="443961"/>
                  </a:cubicBezTo>
                  <a:cubicBezTo>
                    <a:pt x="1053" y="427930"/>
                    <a:pt x="0" y="411354"/>
                    <a:pt x="0" y="394532"/>
                  </a:cubicBezTo>
                  <a:cubicBezTo>
                    <a:pt x="0" y="176638"/>
                    <a:pt x="176638" y="0"/>
                    <a:pt x="3945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564" name="矩形 14"/>
            <p:cNvSpPr>
              <a:spLocks noChangeArrowheads="1"/>
            </p:cNvSpPr>
            <p:nvPr/>
          </p:nvSpPr>
          <p:spPr bwMode="auto">
            <a:xfrm>
              <a:off x="3833182" y="3915246"/>
              <a:ext cx="184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 sz="3600" b="1" dirty="0">
                <a:solidFill>
                  <a:srgbClr val="FFFFFF"/>
                </a:solidFill>
                <a:latin typeface="+mj-ea"/>
                <a:ea typeface="+mj-ea"/>
                <a:sym typeface="Calibri" panose="020F0502020204030204" pitchFamily="34" charset="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261114" y="2499742"/>
            <a:ext cx="900074" cy="2086491"/>
            <a:chOff x="6261114" y="2499742"/>
            <a:chExt cx="900074" cy="2086491"/>
          </a:xfrm>
        </p:grpSpPr>
        <p:sp>
          <p:nvSpPr>
            <p:cNvPr id="23560" name="椭圆 6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6372200" y="2499742"/>
              <a:ext cx="788988" cy="1221804"/>
            </a:xfrm>
            <a:custGeom>
              <a:avLst/>
              <a:gdLst>
                <a:gd name="T0" fmla="*/ 394418 w 789064"/>
                <a:gd name="T1" fmla="*/ 148637 h 1293120"/>
                <a:gd name="T2" fmla="*/ 142462 w 789064"/>
                <a:gd name="T3" fmla="*/ 401071 h 1293120"/>
                <a:gd name="T4" fmla="*/ 394418 w 789064"/>
                <a:gd name="T5" fmla="*/ 653504 h 1293120"/>
                <a:gd name="T6" fmla="*/ 646374 w 789064"/>
                <a:gd name="T7" fmla="*/ 401071 h 1293120"/>
                <a:gd name="T8" fmla="*/ 394418 w 789064"/>
                <a:gd name="T9" fmla="*/ 148637 h 1293120"/>
                <a:gd name="T10" fmla="*/ 394418 w 789064"/>
                <a:gd name="T11" fmla="*/ 0 h 1293120"/>
                <a:gd name="T12" fmla="*/ 788836 w 789064"/>
                <a:gd name="T13" fmla="*/ 395165 h 1293120"/>
                <a:gd name="T14" fmla="*/ 783853 w 789064"/>
                <a:gd name="T15" fmla="*/ 444675 h 1293120"/>
                <a:gd name="T16" fmla="*/ 394418 w 789064"/>
                <a:gd name="T17" fmla="*/ 1295197 h 1293120"/>
                <a:gd name="T18" fmla="*/ 4983 w 789064"/>
                <a:gd name="T19" fmla="*/ 444675 h 1293120"/>
                <a:gd name="T20" fmla="*/ 0 w 789064"/>
                <a:gd name="T21" fmla="*/ 395165 h 1293120"/>
                <a:gd name="T22" fmla="*/ 394418 w 789064"/>
                <a:gd name="T23" fmla="*/ 0 h 1293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9064"/>
                <a:gd name="T37" fmla="*/ 0 h 1293120"/>
                <a:gd name="T38" fmla="*/ 789064 w 789064"/>
                <a:gd name="T39" fmla="*/ 1293120 h 12931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9064" h="1293120">
                  <a:moveTo>
                    <a:pt x="394532" y="148400"/>
                  </a:moveTo>
                  <a:cubicBezTo>
                    <a:pt x="255341" y="148400"/>
                    <a:pt x="142504" y="261237"/>
                    <a:pt x="142504" y="400428"/>
                  </a:cubicBezTo>
                  <a:cubicBezTo>
                    <a:pt x="142504" y="539619"/>
                    <a:pt x="255341" y="652456"/>
                    <a:pt x="394532" y="652456"/>
                  </a:cubicBezTo>
                  <a:cubicBezTo>
                    <a:pt x="533723" y="652456"/>
                    <a:pt x="646560" y="539619"/>
                    <a:pt x="646560" y="400428"/>
                  </a:cubicBezTo>
                  <a:cubicBezTo>
                    <a:pt x="646560" y="261237"/>
                    <a:pt x="533723" y="148400"/>
                    <a:pt x="394532" y="148400"/>
                  </a:cubicBezTo>
                  <a:close/>
                  <a:moveTo>
                    <a:pt x="394532" y="0"/>
                  </a:moveTo>
                  <a:cubicBezTo>
                    <a:pt x="612426" y="0"/>
                    <a:pt x="789064" y="176638"/>
                    <a:pt x="789064" y="394532"/>
                  </a:cubicBezTo>
                  <a:lnTo>
                    <a:pt x="784081" y="443961"/>
                  </a:lnTo>
                  <a:cubicBezTo>
                    <a:pt x="825708" y="615955"/>
                    <a:pt x="519344" y="1293120"/>
                    <a:pt x="394532" y="1293120"/>
                  </a:cubicBezTo>
                  <a:cubicBezTo>
                    <a:pt x="269721" y="1293120"/>
                    <a:pt x="-36644" y="615955"/>
                    <a:pt x="4983" y="443961"/>
                  </a:cubicBezTo>
                  <a:cubicBezTo>
                    <a:pt x="1053" y="427930"/>
                    <a:pt x="0" y="411354"/>
                    <a:pt x="0" y="394532"/>
                  </a:cubicBezTo>
                  <a:cubicBezTo>
                    <a:pt x="0" y="176638"/>
                    <a:pt x="176638" y="0"/>
                    <a:pt x="3945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565" name="矩形 15"/>
            <p:cNvSpPr>
              <a:spLocks noChangeArrowheads="1"/>
            </p:cNvSpPr>
            <p:nvPr/>
          </p:nvSpPr>
          <p:spPr bwMode="auto">
            <a:xfrm>
              <a:off x="6261114" y="3939902"/>
              <a:ext cx="184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TW" sz="3600" b="1" dirty="0">
                <a:solidFill>
                  <a:srgbClr val="FFFFFF"/>
                </a:solidFill>
                <a:latin typeface="+mj-ea"/>
                <a:ea typeface="+mj-ea"/>
                <a:sym typeface="Calibri" panose="020F0502020204030204" pitchFamily="34" charset="0"/>
              </a:endParaRPr>
            </a:p>
          </p:txBody>
        </p:sp>
      </p:grp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740284"/>
              </p:ext>
            </p:extLst>
          </p:nvPr>
        </p:nvGraphicFramePr>
        <p:xfrm>
          <a:off x="827584" y="1113499"/>
          <a:ext cx="9042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文件" r:id="rId7" imgW="11492854" imgH="2333067" progId="Word.Document.12">
                  <p:embed/>
                </p:oleObj>
              </mc:Choice>
              <mc:Fallback>
                <p:oleObj name="文件" r:id="rId7" imgW="11492854" imgH="23330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7584" y="1113499"/>
                        <a:ext cx="90424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647065"/>
              </p:ext>
            </p:extLst>
          </p:nvPr>
        </p:nvGraphicFramePr>
        <p:xfrm>
          <a:off x="1619672" y="3939902"/>
          <a:ext cx="6646862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文件" r:id="rId9" imgW="7933346" imgH="4061087" progId="Word.Document.12">
                  <p:embed/>
                </p:oleObj>
              </mc:Choice>
              <mc:Fallback>
                <p:oleObj name="文件" r:id="rId9" imgW="7933346" imgH="40610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19672" y="3939902"/>
                        <a:ext cx="6646862" cy="340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 flipV="1">
            <a:off x="-896938" y="4732338"/>
            <a:ext cx="10458451" cy="431800"/>
            <a:chOff x="0" y="0"/>
            <a:chExt cx="10464883" cy="432048"/>
          </a:xfrm>
        </p:grpSpPr>
        <p:sp>
          <p:nvSpPr>
            <p:cNvPr id="24581" name="椭圆 63"/>
            <p:cNvSpPr>
              <a:spLocks/>
            </p:cNvSpPr>
            <p:nvPr/>
          </p:nvSpPr>
          <p:spPr bwMode="auto">
            <a:xfrm flipV="1">
              <a:off x="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2" name="椭圆 63"/>
            <p:cNvSpPr>
              <a:spLocks/>
            </p:cNvSpPr>
            <p:nvPr/>
          </p:nvSpPr>
          <p:spPr bwMode="auto">
            <a:xfrm flipV="1">
              <a:off x="873132" y="0"/>
              <a:ext cx="863608" cy="432048"/>
            </a:xfrm>
            <a:custGeom>
              <a:avLst/>
              <a:gdLst>
                <a:gd name="T0" fmla="*/ 134452 w 1547664"/>
                <a:gd name="T1" fmla="*/ 0 h 773832"/>
                <a:gd name="T2" fmla="*/ 268904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3" name="椭圆 63"/>
            <p:cNvSpPr>
              <a:spLocks/>
            </p:cNvSpPr>
            <p:nvPr/>
          </p:nvSpPr>
          <p:spPr bwMode="auto">
            <a:xfrm flipV="1">
              <a:off x="1746265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4" name="椭圆 63"/>
            <p:cNvSpPr>
              <a:spLocks/>
            </p:cNvSpPr>
            <p:nvPr/>
          </p:nvSpPr>
          <p:spPr bwMode="auto">
            <a:xfrm flipV="1">
              <a:off x="2617809" y="0"/>
              <a:ext cx="865195" cy="432048"/>
            </a:xfrm>
            <a:custGeom>
              <a:avLst/>
              <a:gdLst>
                <a:gd name="T0" fmla="*/ 135194 w 1547664"/>
                <a:gd name="T1" fmla="*/ 0 h 773832"/>
                <a:gd name="T2" fmla="*/ 270389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5" name="椭圆 63"/>
            <p:cNvSpPr>
              <a:spLocks/>
            </p:cNvSpPr>
            <p:nvPr/>
          </p:nvSpPr>
          <p:spPr bwMode="auto">
            <a:xfrm flipV="1">
              <a:off x="349094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6" name="椭圆 63"/>
            <p:cNvSpPr>
              <a:spLocks/>
            </p:cNvSpPr>
            <p:nvPr/>
          </p:nvSpPr>
          <p:spPr bwMode="auto">
            <a:xfrm flipV="1">
              <a:off x="4364072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7" name="椭圆 63"/>
            <p:cNvSpPr>
              <a:spLocks/>
            </p:cNvSpPr>
            <p:nvPr/>
          </p:nvSpPr>
          <p:spPr bwMode="auto">
            <a:xfrm flipV="1">
              <a:off x="523720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8" name="椭圆 63"/>
            <p:cNvSpPr>
              <a:spLocks/>
            </p:cNvSpPr>
            <p:nvPr/>
          </p:nvSpPr>
          <p:spPr bwMode="auto">
            <a:xfrm flipV="1">
              <a:off x="611033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9" name="椭圆 63"/>
            <p:cNvSpPr>
              <a:spLocks/>
            </p:cNvSpPr>
            <p:nvPr/>
          </p:nvSpPr>
          <p:spPr bwMode="auto">
            <a:xfrm flipV="1">
              <a:off x="6981881" y="0"/>
              <a:ext cx="865194" cy="432048"/>
            </a:xfrm>
            <a:custGeom>
              <a:avLst/>
              <a:gdLst>
                <a:gd name="T0" fmla="*/ 135194 w 1547664"/>
                <a:gd name="T1" fmla="*/ 0 h 773832"/>
                <a:gd name="T2" fmla="*/ 270388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0" name="椭圆 63"/>
            <p:cNvSpPr>
              <a:spLocks/>
            </p:cNvSpPr>
            <p:nvPr/>
          </p:nvSpPr>
          <p:spPr bwMode="auto">
            <a:xfrm flipV="1">
              <a:off x="7855013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1" name="椭圆 63"/>
            <p:cNvSpPr>
              <a:spLocks/>
            </p:cNvSpPr>
            <p:nvPr/>
          </p:nvSpPr>
          <p:spPr bwMode="auto">
            <a:xfrm flipV="1">
              <a:off x="872814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2" name="椭圆 63"/>
            <p:cNvSpPr>
              <a:spLocks/>
            </p:cNvSpPr>
            <p:nvPr/>
          </p:nvSpPr>
          <p:spPr bwMode="auto">
            <a:xfrm flipV="1">
              <a:off x="960127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4579" name="矩形 29"/>
          <p:cNvSpPr>
            <a:spLocks noChangeArrowheads="1"/>
          </p:cNvSpPr>
          <p:nvPr/>
        </p:nvSpPr>
        <p:spPr bwMode="auto">
          <a:xfrm>
            <a:off x="3314436" y="1707654"/>
            <a:ext cx="5516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PART 01</a:t>
            </a:r>
          </a:p>
        </p:txBody>
      </p:sp>
      <p:grpSp>
        <p:nvGrpSpPr>
          <p:cNvPr id="17" name="组合 1188"/>
          <p:cNvGrpSpPr>
            <a:grpSpLocks/>
          </p:cNvGrpSpPr>
          <p:nvPr/>
        </p:nvGrpSpPr>
        <p:grpSpPr bwMode="auto">
          <a:xfrm>
            <a:off x="-122148" y="-84451"/>
            <a:ext cx="1687464" cy="5319494"/>
            <a:chOff x="0" y="0"/>
            <a:chExt cx="3236320" cy="10202415"/>
          </a:xfrm>
        </p:grpSpPr>
        <p:sp>
          <p:nvSpPr>
            <p:cNvPr id="18" name="Freeform 39"/>
            <p:cNvSpPr>
              <a:spLocks noChangeArrowheads="1"/>
            </p:cNvSpPr>
            <p:nvPr/>
          </p:nvSpPr>
          <p:spPr bwMode="auto">
            <a:xfrm>
              <a:off x="145674" y="80055"/>
              <a:ext cx="3090646" cy="10009496"/>
            </a:xfrm>
            <a:custGeom>
              <a:avLst/>
              <a:gdLst>
                <a:gd name="T0" fmla="*/ 2147483647 w 996"/>
                <a:gd name="T1" fmla="*/ 0 h 3226"/>
                <a:gd name="T2" fmla="*/ 2147483647 w 996"/>
                <a:gd name="T3" fmla="*/ 2147483647 h 3226"/>
                <a:gd name="T4" fmla="*/ 2147483647 w 996"/>
                <a:gd name="T5" fmla="*/ 2147483647 h 3226"/>
                <a:gd name="T6" fmla="*/ 2147483647 w 996"/>
                <a:gd name="T7" fmla="*/ 2147483647 h 3226"/>
                <a:gd name="T8" fmla="*/ 0 w 996"/>
                <a:gd name="T9" fmla="*/ 2147483647 h 3226"/>
                <a:gd name="T10" fmla="*/ 0 w 996"/>
                <a:gd name="T11" fmla="*/ 0 h 3226"/>
                <a:gd name="T12" fmla="*/ 2147483647 w 996"/>
                <a:gd name="T13" fmla="*/ 0 h 3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40"/>
            <p:cNvSpPr>
              <a:spLocks noChangeArrowheads="1"/>
            </p:cNvSpPr>
            <p:nvPr/>
          </p:nvSpPr>
          <p:spPr bwMode="auto"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Freeform 41"/>
            <p:cNvSpPr>
              <a:spLocks noChangeArrowheads="1"/>
            </p:cNvSpPr>
            <p:nvPr/>
          </p:nvSpPr>
          <p:spPr bwMode="auto">
            <a:xfrm>
              <a:off x="741493" y="80055"/>
              <a:ext cx="2001374" cy="5078897"/>
            </a:xfrm>
            <a:custGeom>
              <a:avLst/>
              <a:gdLst>
                <a:gd name="T0" fmla="*/ 2147483647 w 645"/>
                <a:gd name="T1" fmla="*/ 0 h 1637"/>
                <a:gd name="T2" fmla="*/ 0 w 645"/>
                <a:gd name="T3" fmla="*/ 2147483647 h 1637"/>
                <a:gd name="T4" fmla="*/ 2147483647 w 645"/>
                <a:gd name="T5" fmla="*/ 0 h 1637"/>
                <a:gd name="T6" fmla="*/ 2147483647 w 645"/>
                <a:gd name="T7" fmla="*/ 0 h 16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2"/>
            <p:cNvSpPr>
              <a:spLocks noChangeArrowheads="1"/>
            </p:cNvSpPr>
            <p:nvPr/>
          </p:nvSpPr>
          <p:spPr bwMode="auto">
            <a:xfrm>
              <a:off x="632565" y="0"/>
              <a:ext cx="1107646" cy="4141860"/>
            </a:xfrm>
            <a:custGeom>
              <a:avLst/>
              <a:gdLst>
                <a:gd name="T0" fmla="*/ 2147483647 w 357"/>
                <a:gd name="T1" fmla="*/ 0 h 1335"/>
                <a:gd name="T2" fmla="*/ 0 w 357"/>
                <a:gd name="T3" fmla="*/ 2147483647 h 1335"/>
                <a:gd name="T4" fmla="*/ 2147483647 w 357"/>
                <a:gd name="T5" fmla="*/ 0 h 1335"/>
                <a:gd name="T6" fmla="*/ 2147483647 w 357"/>
                <a:gd name="T7" fmla="*/ 0 h 13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Freeform 43"/>
            <p:cNvSpPr>
              <a:spLocks noChangeArrowheads="1"/>
            </p:cNvSpPr>
            <p:nvPr/>
          </p:nvSpPr>
          <p:spPr bwMode="auto">
            <a:xfrm>
              <a:off x="741493" y="5959502"/>
              <a:ext cx="1284816" cy="4183856"/>
            </a:xfrm>
            <a:custGeom>
              <a:avLst/>
              <a:gdLst>
                <a:gd name="T0" fmla="*/ 2147483647 w 414"/>
                <a:gd name="T1" fmla="*/ 2147483647 h 1348"/>
                <a:gd name="T2" fmla="*/ 0 w 414"/>
                <a:gd name="T3" fmla="*/ 0 h 1348"/>
                <a:gd name="T4" fmla="*/ 2147483647 w 414"/>
                <a:gd name="T5" fmla="*/ 2147483647 h 1348"/>
                <a:gd name="T6" fmla="*/ 2147483647 w 414"/>
                <a:gd name="T7" fmla="*/ 2147483647 h 13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Freeform 44"/>
            <p:cNvSpPr>
              <a:spLocks noChangeArrowheads="1"/>
            </p:cNvSpPr>
            <p:nvPr/>
          </p:nvSpPr>
          <p:spPr bwMode="auto">
            <a:xfrm>
              <a:off x="632565" y="6853230"/>
              <a:ext cx="670624" cy="3349185"/>
            </a:xfrm>
            <a:custGeom>
              <a:avLst/>
              <a:gdLst>
                <a:gd name="T0" fmla="*/ 2147483647 w 216"/>
                <a:gd name="T1" fmla="*/ 2147483647 h 1079"/>
                <a:gd name="T2" fmla="*/ 0 w 216"/>
                <a:gd name="T3" fmla="*/ 0 h 1079"/>
                <a:gd name="T4" fmla="*/ 2147483647 w 216"/>
                <a:gd name="T5" fmla="*/ 2147483647 h 1079"/>
                <a:gd name="T6" fmla="*/ 2147483647 w 216"/>
                <a:gd name="T7" fmla="*/ 2147483647 h 10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423"/>
          <p:cNvGrpSpPr>
            <a:grpSpLocks/>
          </p:cNvGrpSpPr>
          <p:nvPr/>
        </p:nvGrpSpPr>
        <p:grpSpPr bwMode="auto">
          <a:xfrm flipH="1">
            <a:off x="7673668" y="-58014"/>
            <a:ext cx="1689792" cy="5326833"/>
            <a:chOff x="0" y="0"/>
            <a:chExt cx="3236320" cy="10202415"/>
          </a:xfrm>
        </p:grpSpPr>
        <p:sp>
          <p:nvSpPr>
            <p:cNvPr id="25" name="Freeform 39"/>
            <p:cNvSpPr>
              <a:spLocks noChangeArrowheads="1"/>
            </p:cNvSpPr>
            <p:nvPr/>
          </p:nvSpPr>
          <p:spPr bwMode="auto">
            <a:xfrm>
              <a:off x="145674" y="80055"/>
              <a:ext cx="3090646" cy="10009496"/>
            </a:xfrm>
            <a:custGeom>
              <a:avLst/>
              <a:gdLst>
                <a:gd name="T0" fmla="*/ 2147483647 w 996"/>
                <a:gd name="T1" fmla="*/ 0 h 3226"/>
                <a:gd name="T2" fmla="*/ 2147483647 w 996"/>
                <a:gd name="T3" fmla="*/ 2147483647 h 3226"/>
                <a:gd name="T4" fmla="*/ 2147483647 w 996"/>
                <a:gd name="T5" fmla="*/ 2147483647 h 3226"/>
                <a:gd name="T6" fmla="*/ 2147483647 w 996"/>
                <a:gd name="T7" fmla="*/ 2147483647 h 3226"/>
                <a:gd name="T8" fmla="*/ 0 w 996"/>
                <a:gd name="T9" fmla="*/ 2147483647 h 3226"/>
                <a:gd name="T10" fmla="*/ 0 w 996"/>
                <a:gd name="T11" fmla="*/ 0 h 3226"/>
                <a:gd name="T12" fmla="*/ 2147483647 w 996"/>
                <a:gd name="T13" fmla="*/ 0 h 3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Freeform 41"/>
            <p:cNvSpPr>
              <a:spLocks noChangeArrowheads="1"/>
            </p:cNvSpPr>
            <p:nvPr/>
          </p:nvSpPr>
          <p:spPr bwMode="auto">
            <a:xfrm>
              <a:off x="741493" y="80055"/>
              <a:ext cx="2001374" cy="5078897"/>
            </a:xfrm>
            <a:custGeom>
              <a:avLst/>
              <a:gdLst>
                <a:gd name="T0" fmla="*/ 2147483647 w 645"/>
                <a:gd name="T1" fmla="*/ 0 h 1637"/>
                <a:gd name="T2" fmla="*/ 0 w 645"/>
                <a:gd name="T3" fmla="*/ 2147483647 h 1637"/>
                <a:gd name="T4" fmla="*/ 2147483647 w 645"/>
                <a:gd name="T5" fmla="*/ 0 h 1637"/>
                <a:gd name="T6" fmla="*/ 2147483647 w 645"/>
                <a:gd name="T7" fmla="*/ 0 h 16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2"/>
            <p:cNvSpPr>
              <a:spLocks noChangeArrowheads="1"/>
            </p:cNvSpPr>
            <p:nvPr/>
          </p:nvSpPr>
          <p:spPr bwMode="auto">
            <a:xfrm>
              <a:off x="632565" y="0"/>
              <a:ext cx="1107646" cy="4141860"/>
            </a:xfrm>
            <a:custGeom>
              <a:avLst/>
              <a:gdLst>
                <a:gd name="T0" fmla="*/ 2147483647 w 357"/>
                <a:gd name="T1" fmla="*/ 0 h 1335"/>
                <a:gd name="T2" fmla="*/ 0 w 357"/>
                <a:gd name="T3" fmla="*/ 2147483647 h 1335"/>
                <a:gd name="T4" fmla="*/ 2147483647 w 357"/>
                <a:gd name="T5" fmla="*/ 0 h 1335"/>
                <a:gd name="T6" fmla="*/ 2147483647 w 357"/>
                <a:gd name="T7" fmla="*/ 0 h 13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Freeform 43"/>
            <p:cNvSpPr>
              <a:spLocks noChangeArrowheads="1"/>
            </p:cNvSpPr>
            <p:nvPr/>
          </p:nvSpPr>
          <p:spPr bwMode="auto">
            <a:xfrm>
              <a:off x="741493" y="5959502"/>
              <a:ext cx="1284816" cy="4183856"/>
            </a:xfrm>
            <a:custGeom>
              <a:avLst/>
              <a:gdLst>
                <a:gd name="T0" fmla="*/ 2147483647 w 414"/>
                <a:gd name="T1" fmla="*/ 2147483647 h 1348"/>
                <a:gd name="T2" fmla="*/ 0 w 414"/>
                <a:gd name="T3" fmla="*/ 0 h 1348"/>
                <a:gd name="T4" fmla="*/ 2147483647 w 414"/>
                <a:gd name="T5" fmla="*/ 2147483647 h 1348"/>
                <a:gd name="T6" fmla="*/ 2147483647 w 414"/>
                <a:gd name="T7" fmla="*/ 2147483647 h 13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0" name="Freeform 44"/>
            <p:cNvSpPr>
              <a:spLocks noChangeArrowheads="1"/>
            </p:cNvSpPr>
            <p:nvPr/>
          </p:nvSpPr>
          <p:spPr bwMode="auto">
            <a:xfrm>
              <a:off x="632565" y="6853230"/>
              <a:ext cx="670624" cy="3349185"/>
            </a:xfrm>
            <a:custGeom>
              <a:avLst/>
              <a:gdLst>
                <a:gd name="T0" fmla="*/ 2147483647 w 216"/>
                <a:gd name="T1" fmla="*/ 2147483647 h 1079"/>
                <a:gd name="T2" fmla="*/ 0 w 216"/>
                <a:gd name="T3" fmla="*/ 0 h 1079"/>
                <a:gd name="T4" fmla="*/ 2147483647 w 216"/>
                <a:gd name="T5" fmla="*/ 2147483647 h 1079"/>
                <a:gd name="T6" fmla="*/ 2147483647 w 216"/>
                <a:gd name="T7" fmla="*/ 2147483647 h 10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826916"/>
              </p:ext>
            </p:extLst>
          </p:nvPr>
        </p:nvGraphicFramePr>
        <p:xfrm>
          <a:off x="3678582" y="2741418"/>
          <a:ext cx="4640262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文件" r:id="rId3" imgW="5273690" imgH="3885786" progId="Word.Document.12">
                  <p:embed/>
                </p:oleObj>
              </mc:Choice>
              <mc:Fallback>
                <p:oleObj name="文件" r:id="rId3" imgW="5273690" imgH="38857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8582" y="2741418"/>
                        <a:ext cx="4640262" cy="341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資料庫圖表 16"/>
          <p:cNvGraphicFramePr/>
          <p:nvPr>
            <p:extLst>
              <p:ext uri="{D42A27DB-BD31-4B8C-83A1-F6EECF244321}">
                <p14:modId xmlns:p14="http://schemas.microsoft.com/office/powerpoint/2010/main" val="45518178"/>
              </p:ext>
            </p:extLst>
          </p:nvPr>
        </p:nvGraphicFramePr>
        <p:xfrm>
          <a:off x="1524000" y="539750"/>
          <a:ext cx="6096000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060" y="1917469"/>
            <a:ext cx="1146147" cy="114614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3394" y="1970879"/>
            <a:ext cx="1146147" cy="114614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813718" y="225970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攝影師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196357" y="212845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美術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指導</a:t>
            </a:r>
          </a:p>
        </p:txBody>
      </p:sp>
      <p:grpSp>
        <p:nvGrpSpPr>
          <p:cNvPr id="8" name="组合 1"/>
          <p:cNvGrpSpPr>
            <a:grpSpLocks/>
          </p:cNvGrpSpPr>
          <p:nvPr/>
        </p:nvGrpSpPr>
        <p:grpSpPr bwMode="auto">
          <a:xfrm rot="225983">
            <a:off x="7844781" y="3607049"/>
            <a:ext cx="861123" cy="1015447"/>
            <a:chOff x="0" y="0"/>
            <a:chExt cx="903869" cy="1108480"/>
          </a:xfrm>
        </p:grpSpPr>
        <p:sp>
          <p:nvSpPr>
            <p:cNvPr id="9" name="Freeform 81"/>
            <p:cNvSpPr>
              <a:spLocks noEditPoints="1" noChangeArrowheads="1"/>
            </p:cNvSpPr>
            <p:nvPr/>
          </p:nvSpPr>
          <p:spPr bwMode="auto">
            <a:xfrm>
              <a:off x="11920" y="0"/>
              <a:ext cx="891949" cy="1098547"/>
            </a:xfrm>
            <a:custGeom>
              <a:avLst/>
              <a:gdLst>
                <a:gd name="T0" fmla="*/ 2147483647 w 380"/>
                <a:gd name="T1" fmla="*/ 2147483647 h 468"/>
                <a:gd name="T2" fmla="*/ 2147483647 w 380"/>
                <a:gd name="T3" fmla="*/ 2147483647 h 468"/>
                <a:gd name="T4" fmla="*/ 2147483647 w 380"/>
                <a:gd name="T5" fmla="*/ 2147483647 h 468"/>
                <a:gd name="T6" fmla="*/ 2147483647 w 380"/>
                <a:gd name="T7" fmla="*/ 2147483647 h 468"/>
                <a:gd name="T8" fmla="*/ 2147483647 w 380"/>
                <a:gd name="T9" fmla="*/ 2147483647 h 468"/>
                <a:gd name="T10" fmla="*/ 2147483647 w 380"/>
                <a:gd name="T11" fmla="*/ 2147483647 h 468"/>
                <a:gd name="T12" fmla="*/ 2147483647 w 380"/>
                <a:gd name="T13" fmla="*/ 2147483647 h 468"/>
                <a:gd name="T14" fmla="*/ 2147483647 w 380"/>
                <a:gd name="T15" fmla="*/ 2147483647 h 468"/>
                <a:gd name="T16" fmla="*/ 2147483647 w 380"/>
                <a:gd name="T17" fmla="*/ 2147483647 h 468"/>
                <a:gd name="T18" fmla="*/ 2147483647 w 380"/>
                <a:gd name="T19" fmla="*/ 2147483647 h 468"/>
                <a:gd name="T20" fmla="*/ 2147483647 w 380"/>
                <a:gd name="T21" fmla="*/ 2147483647 h 468"/>
                <a:gd name="T22" fmla="*/ 2147483647 w 380"/>
                <a:gd name="T23" fmla="*/ 2147483647 h 468"/>
                <a:gd name="T24" fmla="*/ 2147483647 w 380"/>
                <a:gd name="T25" fmla="*/ 2147483647 h 468"/>
                <a:gd name="T26" fmla="*/ 2147483647 w 380"/>
                <a:gd name="T27" fmla="*/ 2147483647 h 468"/>
                <a:gd name="T28" fmla="*/ 2147483647 w 380"/>
                <a:gd name="T29" fmla="*/ 2147483647 h 468"/>
                <a:gd name="T30" fmla="*/ 2147483647 w 380"/>
                <a:gd name="T31" fmla="*/ 2147483647 h 468"/>
                <a:gd name="T32" fmla="*/ 2147483647 w 380"/>
                <a:gd name="T33" fmla="*/ 2147483647 h 468"/>
                <a:gd name="T34" fmla="*/ 2147483647 w 380"/>
                <a:gd name="T35" fmla="*/ 2147483647 h 468"/>
                <a:gd name="T36" fmla="*/ 2147483647 w 380"/>
                <a:gd name="T37" fmla="*/ 2147483647 h 468"/>
                <a:gd name="T38" fmla="*/ 2147483647 w 380"/>
                <a:gd name="T39" fmla="*/ 2147483647 h 468"/>
                <a:gd name="T40" fmla="*/ 0 w 380"/>
                <a:gd name="T41" fmla="*/ 2147483647 h 468"/>
                <a:gd name="T42" fmla="*/ 2147483647 w 380"/>
                <a:gd name="T43" fmla="*/ 2147483647 h 468"/>
                <a:gd name="T44" fmla="*/ 2147483647 w 380"/>
                <a:gd name="T45" fmla="*/ 2147483647 h 468"/>
                <a:gd name="T46" fmla="*/ 2147483647 w 380"/>
                <a:gd name="T47" fmla="*/ 2147483647 h 468"/>
                <a:gd name="T48" fmla="*/ 2147483647 w 380"/>
                <a:gd name="T49" fmla="*/ 2147483647 h 468"/>
                <a:gd name="T50" fmla="*/ 2147483647 w 380"/>
                <a:gd name="T51" fmla="*/ 2147483647 h 468"/>
                <a:gd name="T52" fmla="*/ 2147483647 w 380"/>
                <a:gd name="T53" fmla="*/ 2147483647 h 468"/>
                <a:gd name="T54" fmla="*/ 2147483647 w 380"/>
                <a:gd name="T55" fmla="*/ 2147483647 h 468"/>
                <a:gd name="T56" fmla="*/ 2147483647 w 380"/>
                <a:gd name="T57" fmla="*/ 2147483647 h 468"/>
                <a:gd name="T58" fmla="*/ 2147483647 w 380"/>
                <a:gd name="T59" fmla="*/ 2147483647 h 468"/>
                <a:gd name="T60" fmla="*/ 2147483647 w 380"/>
                <a:gd name="T61" fmla="*/ 2147483647 h 468"/>
                <a:gd name="T62" fmla="*/ 2147483647 w 380"/>
                <a:gd name="T63" fmla="*/ 2147483647 h 468"/>
                <a:gd name="T64" fmla="*/ 2147483647 w 380"/>
                <a:gd name="T65" fmla="*/ 2147483647 h 468"/>
                <a:gd name="T66" fmla="*/ 2147483647 w 380"/>
                <a:gd name="T67" fmla="*/ 2147483647 h 468"/>
                <a:gd name="T68" fmla="*/ 2147483647 w 380"/>
                <a:gd name="T69" fmla="*/ 2147483647 h 468"/>
                <a:gd name="T70" fmla="*/ 2147483647 w 380"/>
                <a:gd name="T71" fmla="*/ 2147483647 h 468"/>
                <a:gd name="T72" fmla="*/ 2147483647 w 380"/>
                <a:gd name="T73" fmla="*/ 2147483647 h 468"/>
                <a:gd name="T74" fmla="*/ 2147483647 w 380"/>
                <a:gd name="T75" fmla="*/ 2147483647 h 4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0" h="468">
                  <a:moveTo>
                    <a:pt x="368" y="126"/>
                  </a:moveTo>
                  <a:cubicBezTo>
                    <a:pt x="372" y="125"/>
                    <a:pt x="375" y="124"/>
                    <a:pt x="377" y="122"/>
                  </a:cubicBezTo>
                  <a:cubicBezTo>
                    <a:pt x="379" y="119"/>
                    <a:pt x="380" y="116"/>
                    <a:pt x="378" y="114"/>
                  </a:cubicBezTo>
                  <a:cubicBezTo>
                    <a:pt x="376" y="111"/>
                    <a:pt x="372" y="108"/>
                    <a:pt x="367" y="107"/>
                  </a:cubicBezTo>
                  <a:cubicBezTo>
                    <a:pt x="370" y="100"/>
                    <a:pt x="369" y="93"/>
                    <a:pt x="362" y="88"/>
                  </a:cubicBezTo>
                  <a:cubicBezTo>
                    <a:pt x="361" y="87"/>
                    <a:pt x="359" y="86"/>
                    <a:pt x="357" y="85"/>
                  </a:cubicBezTo>
                  <a:cubicBezTo>
                    <a:pt x="347" y="80"/>
                    <a:pt x="333" y="81"/>
                    <a:pt x="323" y="87"/>
                  </a:cubicBezTo>
                  <a:cubicBezTo>
                    <a:pt x="319" y="90"/>
                    <a:pt x="316" y="93"/>
                    <a:pt x="314" y="96"/>
                  </a:cubicBezTo>
                  <a:cubicBezTo>
                    <a:pt x="313" y="96"/>
                    <a:pt x="312" y="96"/>
                    <a:pt x="310" y="95"/>
                  </a:cubicBezTo>
                  <a:cubicBezTo>
                    <a:pt x="309" y="95"/>
                    <a:pt x="309" y="95"/>
                    <a:pt x="309" y="95"/>
                  </a:cubicBezTo>
                  <a:cubicBezTo>
                    <a:pt x="312" y="90"/>
                    <a:pt x="312" y="86"/>
                    <a:pt x="309" y="81"/>
                  </a:cubicBezTo>
                  <a:cubicBezTo>
                    <a:pt x="307" y="76"/>
                    <a:pt x="302" y="72"/>
                    <a:pt x="295" y="69"/>
                  </a:cubicBezTo>
                  <a:cubicBezTo>
                    <a:pt x="290" y="67"/>
                    <a:pt x="285" y="66"/>
                    <a:pt x="279" y="65"/>
                  </a:cubicBezTo>
                  <a:cubicBezTo>
                    <a:pt x="289" y="49"/>
                    <a:pt x="286" y="31"/>
                    <a:pt x="270" y="18"/>
                  </a:cubicBezTo>
                  <a:cubicBezTo>
                    <a:pt x="267" y="16"/>
                    <a:pt x="263" y="13"/>
                    <a:pt x="259" y="11"/>
                  </a:cubicBezTo>
                  <a:cubicBezTo>
                    <a:pt x="235" y="0"/>
                    <a:pt x="201" y="3"/>
                    <a:pt x="177" y="17"/>
                  </a:cubicBezTo>
                  <a:cubicBezTo>
                    <a:pt x="166" y="24"/>
                    <a:pt x="158" y="32"/>
                    <a:pt x="155" y="41"/>
                  </a:cubicBezTo>
                  <a:cubicBezTo>
                    <a:pt x="150" y="40"/>
                    <a:pt x="146" y="38"/>
                    <a:pt x="142" y="37"/>
                  </a:cubicBezTo>
                  <a:cubicBezTo>
                    <a:pt x="100" y="26"/>
                    <a:pt x="62" y="34"/>
                    <a:pt x="56" y="56"/>
                  </a:cubicBezTo>
                  <a:cubicBezTo>
                    <a:pt x="53" y="67"/>
                    <a:pt x="60" y="80"/>
                    <a:pt x="72" y="91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219" y="468"/>
                    <a:pt x="219" y="468"/>
                    <a:pt x="219" y="468"/>
                  </a:cubicBezTo>
                  <a:cubicBezTo>
                    <a:pt x="334" y="152"/>
                    <a:pt x="334" y="152"/>
                    <a:pt x="334" y="152"/>
                  </a:cubicBezTo>
                  <a:cubicBezTo>
                    <a:pt x="322" y="148"/>
                    <a:pt x="322" y="148"/>
                    <a:pt x="322" y="148"/>
                  </a:cubicBezTo>
                  <a:cubicBezTo>
                    <a:pt x="327" y="148"/>
                    <a:pt x="332" y="147"/>
                    <a:pt x="336" y="145"/>
                  </a:cubicBezTo>
                  <a:cubicBezTo>
                    <a:pt x="337" y="146"/>
                    <a:pt x="338" y="146"/>
                    <a:pt x="339" y="146"/>
                  </a:cubicBezTo>
                  <a:cubicBezTo>
                    <a:pt x="347" y="148"/>
                    <a:pt x="355" y="149"/>
                    <a:pt x="362" y="148"/>
                  </a:cubicBezTo>
                  <a:cubicBezTo>
                    <a:pt x="369" y="147"/>
                    <a:pt x="373" y="144"/>
                    <a:pt x="374" y="139"/>
                  </a:cubicBezTo>
                  <a:cubicBezTo>
                    <a:pt x="375" y="135"/>
                    <a:pt x="373" y="131"/>
                    <a:pt x="368" y="126"/>
                  </a:cubicBezTo>
                  <a:moveTo>
                    <a:pt x="276" y="109"/>
                  </a:moveTo>
                  <a:cubicBezTo>
                    <a:pt x="277" y="109"/>
                    <a:pt x="277" y="109"/>
                    <a:pt x="277" y="109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6" y="109"/>
                    <a:pt x="276" y="109"/>
                    <a:pt x="276" y="109"/>
                  </a:cubicBezTo>
                  <a:moveTo>
                    <a:pt x="300" y="142"/>
                  </a:move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1" y="142"/>
                    <a:pt x="302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0" y="142"/>
                    <a:pt x="300" y="142"/>
                    <a:pt x="300" y="142"/>
                  </a:cubicBezTo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Freeform 82"/>
            <p:cNvSpPr>
              <a:spLocks noChangeArrowheads="1"/>
            </p:cNvSpPr>
            <p:nvPr/>
          </p:nvSpPr>
          <p:spPr bwMode="auto">
            <a:xfrm>
              <a:off x="6953" y="180773"/>
              <a:ext cx="793616" cy="917774"/>
            </a:xfrm>
            <a:custGeom>
              <a:avLst/>
              <a:gdLst>
                <a:gd name="T0" fmla="*/ 2147483647 w 799"/>
                <a:gd name="T1" fmla="*/ 2147483647 h 924"/>
                <a:gd name="T2" fmla="*/ 0 w 799"/>
                <a:gd name="T3" fmla="*/ 2147483647 h 924"/>
                <a:gd name="T4" fmla="*/ 2147483647 w 799"/>
                <a:gd name="T5" fmla="*/ 0 h 924"/>
                <a:gd name="T6" fmla="*/ 2147483647 w 799"/>
                <a:gd name="T7" fmla="*/ 2147483647 h 924"/>
                <a:gd name="T8" fmla="*/ 2147483647 w 799"/>
                <a:gd name="T9" fmla="*/ 2147483647 h 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9" h="924">
                  <a:moveTo>
                    <a:pt x="504" y="924"/>
                  </a:moveTo>
                  <a:lnTo>
                    <a:pt x="0" y="778"/>
                  </a:lnTo>
                  <a:lnTo>
                    <a:pt x="215" y="0"/>
                  </a:lnTo>
                  <a:lnTo>
                    <a:pt x="799" y="170"/>
                  </a:lnTo>
                  <a:lnTo>
                    <a:pt x="504" y="9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Freeform 83"/>
            <p:cNvSpPr>
              <a:spLocks noChangeArrowheads="1"/>
            </p:cNvSpPr>
            <p:nvPr/>
          </p:nvSpPr>
          <p:spPr bwMode="auto">
            <a:xfrm>
              <a:off x="6953" y="180773"/>
              <a:ext cx="793616" cy="917774"/>
            </a:xfrm>
            <a:custGeom>
              <a:avLst/>
              <a:gdLst>
                <a:gd name="T0" fmla="*/ 2147483647 w 799"/>
                <a:gd name="T1" fmla="*/ 2147483647 h 924"/>
                <a:gd name="T2" fmla="*/ 0 w 799"/>
                <a:gd name="T3" fmla="*/ 2147483647 h 924"/>
                <a:gd name="T4" fmla="*/ 2147483647 w 799"/>
                <a:gd name="T5" fmla="*/ 0 h 924"/>
                <a:gd name="T6" fmla="*/ 2147483647 w 799"/>
                <a:gd name="T7" fmla="*/ 2147483647 h 924"/>
                <a:gd name="T8" fmla="*/ 2147483647 w 799"/>
                <a:gd name="T9" fmla="*/ 2147483647 h 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9" h="924">
                  <a:moveTo>
                    <a:pt x="504" y="924"/>
                  </a:moveTo>
                  <a:lnTo>
                    <a:pt x="0" y="778"/>
                  </a:lnTo>
                  <a:lnTo>
                    <a:pt x="215" y="0"/>
                  </a:lnTo>
                  <a:lnTo>
                    <a:pt x="799" y="170"/>
                  </a:lnTo>
                  <a:lnTo>
                    <a:pt x="504" y="9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Freeform 84">
              <a:hlinkClick r:id="rId9" action="ppaction://hlinksldjump"/>
            </p:cNvPr>
            <p:cNvSpPr>
              <a:spLocks noEditPoints="1" noChangeArrowheads="1"/>
            </p:cNvSpPr>
            <p:nvPr/>
          </p:nvSpPr>
          <p:spPr bwMode="auto">
            <a:xfrm>
              <a:off x="0" y="129124"/>
              <a:ext cx="894929" cy="979356"/>
            </a:xfrm>
            <a:custGeom>
              <a:avLst/>
              <a:gdLst>
                <a:gd name="T0" fmla="*/ 2147483647 w 901"/>
                <a:gd name="T1" fmla="*/ 2147483647 h 986"/>
                <a:gd name="T2" fmla="*/ 2147483647 w 901"/>
                <a:gd name="T3" fmla="*/ 2147483647 h 986"/>
                <a:gd name="T4" fmla="*/ 2147483647 w 901"/>
                <a:gd name="T5" fmla="*/ 2147483647 h 986"/>
                <a:gd name="T6" fmla="*/ 2147483647 w 901"/>
                <a:gd name="T7" fmla="*/ 0 h 986"/>
                <a:gd name="T8" fmla="*/ 2147483647 w 901"/>
                <a:gd name="T9" fmla="*/ 2147483647 h 986"/>
                <a:gd name="T10" fmla="*/ 2147483647 w 901"/>
                <a:gd name="T11" fmla="*/ 2147483647 h 986"/>
                <a:gd name="T12" fmla="*/ 0 w 901"/>
                <a:gd name="T13" fmla="*/ 2147483647 h 986"/>
                <a:gd name="T14" fmla="*/ 2147483647 w 901"/>
                <a:gd name="T15" fmla="*/ 2147483647 h 986"/>
                <a:gd name="T16" fmla="*/ 2147483647 w 901"/>
                <a:gd name="T17" fmla="*/ 2147483647 h 986"/>
                <a:gd name="T18" fmla="*/ 2147483647 w 901"/>
                <a:gd name="T19" fmla="*/ 2147483647 h 986"/>
                <a:gd name="T20" fmla="*/ 2147483647 w 901"/>
                <a:gd name="T21" fmla="*/ 2147483647 h 986"/>
                <a:gd name="T22" fmla="*/ 2147483647 w 901"/>
                <a:gd name="T23" fmla="*/ 2147483647 h 986"/>
                <a:gd name="T24" fmla="*/ 2147483647 w 901"/>
                <a:gd name="T25" fmla="*/ 2147483647 h 986"/>
                <a:gd name="T26" fmla="*/ 2147483647 w 901"/>
                <a:gd name="T27" fmla="*/ 2147483647 h 986"/>
                <a:gd name="T28" fmla="*/ 2147483647 w 901"/>
                <a:gd name="T29" fmla="*/ 2147483647 h 986"/>
                <a:gd name="T30" fmla="*/ 2147483647 w 901"/>
                <a:gd name="T31" fmla="*/ 2147483647 h 986"/>
                <a:gd name="T32" fmla="*/ 2147483647 w 901"/>
                <a:gd name="T33" fmla="*/ 2147483647 h 986"/>
                <a:gd name="T34" fmla="*/ 2147483647 w 901"/>
                <a:gd name="T35" fmla="*/ 2147483647 h 986"/>
                <a:gd name="T36" fmla="*/ 2147483647 w 901"/>
                <a:gd name="T37" fmla="*/ 2147483647 h 986"/>
                <a:gd name="T38" fmla="*/ 2147483647 w 901"/>
                <a:gd name="T39" fmla="*/ 2147483647 h 986"/>
                <a:gd name="T40" fmla="*/ 2147483647 w 901"/>
                <a:gd name="T41" fmla="*/ 2147483647 h 986"/>
                <a:gd name="T42" fmla="*/ 2147483647 w 901"/>
                <a:gd name="T43" fmla="*/ 2147483647 h 986"/>
                <a:gd name="T44" fmla="*/ 2147483647 w 901"/>
                <a:gd name="T45" fmla="*/ 2147483647 h 986"/>
                <a:gd name="T46" fmla="*/ 2147483647 w 901"/>
                <a:gd name="T47" fmla="*/ 2147483647 h 986"/>
                <a:gd name="T48" fmla="*/ 2147483647 w 901"/>
                <a:gd name="T49" fmla="*/ 2147483647 h 986"/>
                <a:gd name="T50" fmla="*/ 2147483647 w 901"/>
                <a:gd name="T51" fmla="*/ 2147483647 h 986"/>
                <a:gd name="T52" fmla="*/ 2147483647 w 901"/>
                <a:gd name="T53" fmla="*/ 2147483647 h 986"/>
                <a:gd name="T54" fmla="*/ 2147483647 w 901"/>
                <a:gd name="T55" fmla="*/ 2147483647 h 986"/>
                <a:gd name="T56" fmla="*/ 2147483647 w 901"/>
                <a:gd name="T57" fmla="*/ 2147483647 h 986"/>
                <a:gd name="T58" fmla="*/ 2147483647 w 901"/>
                <a:gd name="T59" fmla="*/ 2147483647 h 986"/>
                <a:gd name="T60" fmla="*/ 2147483647 w 901"/>
                <a:gd name="T61" fmla="*/ 2147483647 h 986"/>
                <a:gd name="T62" fmla="*/ 2147483647 w 901"/>
                <a:gd name="T63" fmla="*/ 2147483647 h 986"/>
                <a:gd name="T64" fmla="*/ 2147483647 w 901"/>
                <a:gd name="T65" fmla="*/ 2147483647 h 986"/>
                <a:gd name="T66" fmla="*/ 2147483647 w 901"/>
                <a:gd name="T67" fmla="*/ 2147483647 h 986"/>
                <a:gd name="T68" fmla="*/ 2147483647 w 901"/>
                <a:gd name="T69" fmla="*/ 2147483647 h 9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1" h="986">
                  <a:moveTo>
                    <a:pt x="513" y="116"/>
                  </a:moveTo>
                  <a:lnTo>
                    <a:pt x="513" y="116"/>
                  </a:lnTo>
                  <a:lnTo>
                    <a:pt x="511" y="116"/>
                  </a:lnTo>
                  <a:lnTo>
                    <a:pt x="121" y="0"/>
                  </a:lnTo>
                  <a:lnTo>
                    <a:pt x="104" y="54"/>
                  </a:lnTo>
                  <a:lnTo>
                    <a:pt x="140" y="64"/>
                  </a:lnTo>
                  <a:lnTo>
                    <a:pt x="0" y="825"/>
                  </a:lnTo>
                  <a:lnTo>
                    <a:pt x="265" y="908"/>
                  </a:lnTo>
                  <a:lnTo>
                    <a:pt x="267" y="908"/>
                  </a:lnTo>
                  <a:lnTo>
                    <a:pt x="267" y="910"/>
                  </a:lnTo>
                  <a:lnTo>
                    <a:pt x="534" y="986"/>
                  </a:lnTo>
                  <a:lnTo>
                    <a:pt x="849" y="277"/>
                  </a:lnTo>
                  <a:lnTo>
                    <a:pt x="882" y="288"/>
                  </a:lnTo>
                  <a:lnTo>
                    <a:pt x="901" y="234"/>
                  </a:lnTo>
                  <a:lnTo>
                    <a:pt x="513" y="116"/>
                  </a:lnTo>
                  <a:close/>
                  <a:moveTo>
                    <a:pt x="26" y="820"/>
                  </a:moveTo>
                  <a:lnTo>
                    <a:pt x="232" y="83"/>
                  </a:lnTo>
                  <a:lnTo>
                    <a:pt x="312" y="104"/>
                  </a:lnTo>
                  <a:lnTo>
                    <a:pt x="106" y="844"/>
                  </a:lnTo>
                  <a:lnTo>
                    <a:pt x="26" y="820"/>
                  </a:lnTo>
                  <a:close/>
                  <a:moveTo>
                    <a:pt x="173" y="865"/>
                  </a:moveTo>
                  <a:lnTo>
                    <a:pt x="378" y="125"/>
                  </a:lnTo>
                  <a:lnTo>
                    <a:pt x="461" y="149"/>
                  </a:lnTo>
                  <a:lnTo>
                    <a:pt x="253" y="889"/>
                  </a:lnTo>
                  <a:lnTo>
                    <a:pt x="173" y="865"/>
                  </a:lnTo>
                  <a:close/>
                  <a:moveTo>
                    <a:pt x="369" y="924"/>
                  </a:moveTo>
                  <a:lnTo>
                    <a:pt x="289" y="898"/>
                  </a:lnTo>
                  <a:lnTo>
                    <a:pt x="534" y="170"/>
                  </a:lnTo>
                  <a:lnTo>
                    <a:pt x="615" y="196"/>
                  </a:lnTo>
                  <a:lnTo>
                    <a:pt x="369" y="924"/>
                  </a:lnTo>
                  <a:close/>
                  <a:moveTo>
                    <a:pt x="515" y="969"/>
                  </a:moveTo>
                  <a:lnTo>
                    <a:pt x="435" y="943"/>
                  </a:lnTo>
                  <a:lnTo>
                    <a:pt x="681" y="215"/>
                  </a:lnTo>
                  <a:lnTo>
                    <a:pt x="764" y="241"/>
                  </a:lnTo>
                  <a:lnTo>
                    <a:pt x="515" y="969"/>
                  </a:lnTo>
                  <a:close/>
                </a:path>
              </a:pathLst>
            </a:custGeom>
            <a:solidFill>
              <a:srgbClr val="FA3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Freeform 85"/>
            <p:cNvSpPr>
              <a:spLocks noEditPoints="1" noChangeArrowheads="1"/>
            </p:cNvSpPr>
            <p:nvPr/>
          </p:nvSpPr>
          <p:spPr bwMode="auto">
            <a:xfrm>
              <a:off x="0" y="129124"/>
              <a:ext cx="894929" cy="979356"/>
            </a:xfrm>
            <a:custGeom>
              <a:avLst/>
              <a:gdLst>
                <a:gd name="T0" fmla="*/ 2147483647 w 901"/>
                <a:gd name="T1" fmla="*/ 2147483647 h 986"/>
                <a:gd name="T2" fmla="*/ 2147483647 w 901"/>
                <a:gd name="T3" fmla="*/ 2147483647 h 986"/>
                <a:gd name="T4" fmla="*/ 2147483647 w 901"/>
                <a:gd name="T5" fmla="*/ 2147483647 h 986"/>
                <a:gd name="T6" fmla="*/ 2147483647 w 901"/>
                <a:gd name="T7" fmla="*/ 0 h 986"/>
                <a:gd name="T8" fmla="*/ 2147483647 w 901"/>
                <a:gd name="T9" fmla="*/ 2147483647 h 986"/>
                <a:gd name="T10" fmla="*/ 2147483647 w 901"/>
                <a:gd name="T11" fmla="*/ 2147483647 h 986"/>
                <a:gd name="T12" fmla="*/ 0 w 901"/>
                <a:gd name="T13" fmla="*/ 2147483647 h 986"/>
                <a:gd name="T14" fmla="*/ 2147483647 w 901"/>
                <a:gd name="T15" fmla="*/ 2147483647 h 986"/>
                <a:gd name="T16" fmla="*/ 2147483647 w 901"/>
                <a:gd name="T17" fmla="*/ 2147483647 h 986"/>
                <a:gd name="T18" fmla="*/ 2147483647 w 901"/>
                <a:gd name="T19" fmla="*/ 2147483647 h 986"/>
                <a:gd name="T20" fmla="*/ 2147483647 w 901"/>
                <a:gd name="T21" fmla="*/ 2147483647 h 986"/>
                <a:gd name="T22" fmla="*/ 2147483647 w 901"/>
                <a:gd name="T23" fmla="*/ 2147483647 h 986"/>
                <a:gd name="T24" fmla="*/ 2147483647 w 901"/>
                <a:gd name="T25" fmla="*/ 2147483647 h 986"/>
                <a:gd name="T26" fmla="*/ 2147483647 w 901"/>
                <a:gd name="T27" fmla="*/ 2147483647 h 986"/>
                <a:gd name="T28" fmla="*/ 2147483647 w 901"/>
                <a:gd name="T29" fmla="*/ 2147483647 h 986"/>
                <a:gd name="T30" fmla="*/ 2147483647 w 901"/>
                <a:gd name="T31" fmla="*/ 2147483647 h 986"/>
                <a:gd name="T32" fmla="*/ 2147483647 w 901"/>
                <a:gd name="T33" fmla="*/ 2147483647 h 986"/>
                <a:gd name="T34" fmla="*/ 2147483647 w 901"/>
                <a:gd name="T35" fmla="*/ 2147483647 h 986"/>
                <a:gd name="T36" fmla="*/ 2147483647 w 901"/>
                <a:gd name="T37" fmla="*/ 2147483647 h 986"/>
                <a:gd name="T38" fmla="*/ 2147483647 w 901"/>
                <a:gd name="T39" fmla="*/ 2147483647 h 986"/>
                <a:gd name="T40" fmla="*/ 2147483647 w 901"/>
                <a:gd name="T41" fmla="*/ 2147483647 h 986"/>
                <a:gd name="T42" fmla="*/ 2147483647 w 901"/>
                <a:gd name="T43" fmla="*/ 2147483647 h 986"/>
                <a:gd name="T44" fmla="*/ 2147483647 w 901"/>
                <a:gd name="T45" fmla="*/ 2147483647 h 986"/>
                <a:gd name="T46" fmla="*/ 2147483647 w 901"/>
                <a:gd name="T47" fmla="*/ 2147483647 h 986"/>
                <a:gd name="T48" fmla="*/ 2147483647 w 901"/>
                <a:gd name="T49" fmla="*/ 2147483647 h 986"/>
                <a:gd name="T50" fmla="*/ 2147483647 w 901"/>
                <a:gd name="T51" fmla="*/ 2147483647 h 986"/>
                <a:gd name="T52" fmla="*/ 2147483647 w 901"/>
                <a:gd name="T53" fmla="*/ 2147483647 h 986"/>
                <a:gd name="T54" fmla="*/ 2147483647 w 901"/>
                <a:gd name="T55" fmla="*/ 2147483647 h 986"/>
                <a:gd name="T56" fmla="*/ 2147483647 w 901"/>
                <a:gd name="T57" fmla="*/ 2147483647 h 986"/>
                <a:gd name="T58" fmla="*/ 2147483647 w 901"/>
                <a:gd name="T59" fmla="*/ 2147483647 h 986"/>
                <a:gd name="T60" fmla="*/ 2147483647 w 901"/>
                <a:gd name="T61" fmla="*/ 2147483647 h 986"/>
                <a:gd name="T62" fmla="*/ 2147483647 w 901"/>
                <a:gd name="T63" fmla="*/ 2147483647 h 986"/>
                <a:gd name="T64" fmla="*/ 2147483647 w 901"/>
                <a:gd name="T65" fmla="*/ 2147483647 h 986"/>
                <a:gd name="T66" fmla="*/ 2147483647 w 901"/>
                <a:gd name="T67" fmla="*/ 2147483647 h 986"/>
                <a:gd name="T68" fmla="*/ 2147483647 w 901"/>
                <a:gd name="T69" fmla="*/ 2147483647 h 9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1" h="986">
                  <a:moveTo>
                    <a:pt x="513" y="116"/>
                  </a:moveTo>
                  <a:lnTo>
                    <a:pt x="513" y="116"/>
                  </a:lnTo>
                  <a:lnTo>
                    <a:pt x="511" y="116"/>
                  </a:lnTo>
                  <a:lnTo>
                    <a:pt x="121" y="0"/>
                  </a:lnTo>
                  <a:lnTo>
                    <a:pt x="104" y="54"/>
                  </a:lnTo>
                  <a:lnTo>
                    <a:pt x="140" y="64"/>
                  </a:lnTo>
                  <a:lnTo>
                    <a:pt x="0" y="825"/>
                  </a:lnTo>
                  <a:lnTo>
                    <a:pt x="265" y="908"/>
                  </a:lnTo>
                  <a:lnTo>
                    <a:pt x="267" y="908"/>
                  </a:lnTo>
                  <a:lnTo>
                    <a:pt x="267" y="910"/>
                  </a:lnTo>
                  <a:lnTo>
                    <a:pt x="534" y="986"/>
                  </a:lnTo>
                  <a:lnTo>
                    <a:pt x="849" y="277"/>
                  </a:lnTo>
                  <a:lnTo>
                    <a:pt x="882" y="288"/>
                  </a:lnTo>
                  <a:lnTo>
                    <a:pt x="901" y="234"/>
                  </a:lnTo>
                  <a:lnTo>
                    <a:pt x="513" y="116"/>
                  </a:lnTo>
                  <a:moveTo>
                    <a:pt x="26" y="820"/>
                  </a:moveTo>
                  <a:lnTo>
                    <a:pt x="232" y="83"/>
                  </a:lnTo>
                  <a:lnTo>
                    <a:pt x="312" y="104"/>
                  </a:lnTo>
                  <a:lnTo>
                    <a:pt x="106" y="844"/>
                  </a:lnTo>
                  <a:lnTo>
                    <a:pt x="26" y="820"/>
                  </a:lnTo>
                  <a:moveTo>
                    <a:pt x="173" y="865"/>
                  </a:moveTo>
                  <a:lnTo>
                    <a:pt x="378" y="125"/>
                  </a:lnTo>
                  <a:lnTo>
                    <a:pt x="461" y="149"/>
                  </a:lnTo>
                  <a:lnTo>
                    <a:pt x="253" y="889"/>
                  </a:lnTo>
                  <a:lnTo>
                    <a:pt x="173" y="865"/>
                  </a:lnTo>
                  <a:moveTo>
                    <a:pt x="369" y="924"/>
                  </a:moveTo>
                  <a:lnTo>
                    <a:pt x="289" y="898"/>
                  </a:lnTo>
                  <a:lnTo>
                    <a:pt x="534" y="170"/>
                  </a:lnTo>
                  <a:lnTo>
                    <a:pt x="615" y="196"/>
                  </a:lnTo>
                  <a:lnTo>
                    <a:pt x="369" y="924"/>
                  </a:lnTo>
                  <a:moveTo>
                    <a:pt x="515" y="969"/>
                  </a:moveTo>
                  <a:lnTo>
                    <a:pt x="435" y="943"/>
                  </a:lnTo>
                  <a:lnTo>
                    <a:pt x="681" y="215"/>
                  </a:lnTo>
                  <a:lnTo>
                    <a:pt x="764" y="241"/>
                  </a:lnTo>
                  <a:lnTo>
                    <a:pt x="515" y="9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Freeform 89"/>
            <p:cNvSpPr>
              <a:spLocks noEditPoints="1" noChangeArrowheads="1"/>
            </p:cNvSpPr>
            <p:nvPr/>
          </p:nvSpPr>
          <p:spPr bwMode="auto">
            <a:xfrm>
              <a:off x="530402" y="18872"/>
              <a:ext cx="371480" cy="328770"/>
            </a:xfrm>
            <a:custGeom>
              <a:avLst/>
              <a:gdLst>
                <a:gd name="T0" fmla="*/ 2147483647 w 158"/>
                <a:gd name="T1" fmla="*/ 2147483647 h 140"/>
                <a:gd name="T2" fmla="*/ 2147483647 w 158"/>
                <a:gd name="T3" fmla="*/ 2147483647 h 140"/>
                <a:gd name="T4" fmla="*/ 2147483647 w 158"/>
                <a:gd name="T5" fmla="*/ 2147483647 h 140"/>
                <a:gd name="T6" fmla="*/ 2147483647 w 158"/>
                <a:gd name="T7" fmla="*/ 2147483647 h 140"/>
                <a:gd name="T8" fmla="*/ 2147483647 w 158"/>
                <a:gd name="T9" fmla="*/ 0 h 140"/>
                <a:gd name="T10" fmla="*/ 0 w 158"/>
                <a:gd name="T11" fmla="*/ 2147483647 h 140"/>
                <a:gd name="T12" fmla="*/ 2147483647 w 158"/>
                <a:gd name="T13" fmla="*/ 2147483647 h 140"/>
                <a:gd name="T14" fmla="*/ 2147483647 w 158"/>
                <a:gd name="T15" fmla="*/ 2147483647 h 140"/>
                <a:gd name="T16" fmla="*/ 2147483647 w 158"/>
                <a:gd name="T17" fmla="*/ 2147483647 h 140"/>
                <a:gd name="T18" fmla="*/ 2147483647 w 158"/>
                <a:gd name="T19" fmla="*/ 2147483647 h 140"/>
                <a:gd name="T20" fmla="*/ 2147483647 w 158"/>
                <a:gd name="T21" fmla="*/ 2147483647 h 140"/>
                <a:gd name="T22" fmla="*/ 2147483647 w 158"/>
                <a:gd name="T23" fmla="*/ 2147483647 h 140"/>
                <a:gd name="T24" fmla="*/ 2147483647 w 158"/>
                <a:gd name="T25" fmla="*/ 2147483647 h 140"/>
                <a:gd name="T26" fmla="*/ 2147483647 w 158"/>
                <a:gd name="T27" fmla="*/ 2147483647 h 140"/>
                <a:gd name="T28" fmla="*/ 2147483647 w 158"/>
                <a:gd name="T29" fmla="*/ 2147483647 h 140"/>
                <a:gd name="T30" fmla="*/ 2147483647 w 158"/>
                <a:gd name="T31" fmla="*/ 2147483647 h 140"/>
                <a:gd name="T32" fmla="*/ 2147483647 w 158"/>
                <a:gd name="T33" fmla="*/ 2147483647 h 140"/>
                <a:gd name="T34" fmla="*/ 2147483647 w 158"/>
                <a:gd name="T35" fmla="*/ 2147483647 h 140"/>
                <a:gd name="T36" fmla="*/ 2147483647 w 158"/>
                <a:gd name="T37" fmla="*/ 2147483647 h 140"/>
                <a:gd name="T38" fmla="*/ 2147483647 w 158"/>
                <a:gd name="T39" fmla="*/ 2147483647 h 140"/>
                <a:gd name="T40" fmla="*/ 2147483647 w 158"/>
                <a:gd name="T41" fmla="*/ 2147483647 h 140"/>
                <a:gd name="T42" fmla="*/ 2147483647 w 158"/>
                <a:gd name="T43" fmla="*/ 2147483647 h 140"/>
                <a:gd name="T44" fmla="*/ 2147483647 w 158"/>
                <a:gd name="T45" fmla="*/ 2147483647 h 140"/>
                <a:gd name="T46" fmla="*/ 2147483647 w 158"/>
                <a:gd name="T47" fmla="*/ 2147483647 h 140"/>
                <a:gd name="T48" fmla="*/ 2147483647 w 158"/>
                <a:gd name="T49" fmla="*/ 2147483647 h 140"/>
                <a:gd name="T50" fmla="*/ 2147483647 w 158"/>
                <a:gd name="T51" fmla="*/ 2147483647 h 140"/>
                <a:gd name="T52" fmla="*/ 2147483647 w 158"/>
                <a:gd name="T53" fmla="*/ 2147483647 h 140"/>
                <a:gd name="T54" fmla="*/ 2147483647 w 158"/>
                <a:gd name="T55" fmla="*/ 2147483647 h 140"/>
                <a:gd name="T56" fmla="*/ 2147483647 w 158"/>
                <a:gd name="T57" fmla="*/ 2147483647 h 140"/>
                <a:gd name="T58" fmla="*/ 2147483647 w 158"/>
                <a:gd name="T59" fmla="*/ 2147483647 h 140"/>
                <a:gd name="T60" fmla="*/ 2147483647 w 158"/>
                <a:gd name="T61" fmla="*/ 2147483647 h 140"/>
                <a:gd name="T62" fmla="*/ 2147483647 w 158"/>
                <a:gd name="T63" fmla="*/ 2147483647 h 140"/>
                <a:gd name="T64" fmla="*/ 2147483647 w 158"/>
                <a:gd name="T65" fmla="*/ 2147483647 h 140"/>
                <a:gd name="T66" fmla="*/ 2147483647 w 158"/>
                <a:gd name="T67" fmla="*/ 2147483647 h 140"/>
                <a:gd name="T68" fmla="*/ 2147483647 w 158"/>
                <a:gd name="T69" fmla="*/ 2147483647 h 140"/>
                <a:gd name="T70" fmla="*/ 2147483647 w 158"/>
                <a:gd name="T71" fmla="*/ 2147483647 h 140"/>
                <a:gd name="T72" fmla="*/ 2147483647 w 158"/>
                <a:gd name="T73" fmla="*/ 2147483647 h 140"/>
                <a:gd name="T74" fmla="*/ 2147483647 w 158"/>
                <a:gd name="T75" fmla="*/ 2147483647 h 140"/>
                <a:gd name="T76" fmla="*/ 2147483647 w 158"/>
                <a:gd name="T77" fmla="*/ 2147483647 h 140"/>
                <a:gd name="T78" fmla="*/ 2147483647 w 158"/>
                <a:gd name="T79" fmla="*/ 2147483647 h 140"/>
                <a:gd name="T80" fmla="*/ 2147483647 w 158"/>
                <a:gd name="T81" fmla="*/ 2147483647 h 140"/>
                <a:gd name="T82" fmla="*/ 2147483647 w 158"/>
                <a:gd name="T83" fmla="*/ 2147483647 h 140"/>
                <a:gd name="T84" fmla="*/ 2147483647 w 158"/>
                <a:gd name="T85" fmla="*/ 2147483647 h 140"/>
                <a:gd name="T86" fmla="*/ 2147483647 w 158"/>
                <a:gd name="T87" fmla="*/ 2147483647 h 140"/>
                <a:gd name="T88" fmla="*/ 2147483647 w 158"/>
                <a:gd name="T89" fmla="*/ 2147483647 h 140"/>
                <a:gd name="T90" fmla="*/ 2147483647 w 158"/>
                <a:gd name="T91" fmla="*/ 2147483647 h 140"/>
                <a:gd name="T92" fmla="*/ 2147483647 w 158"/>
                <a:gd name="T93" fmla="*/ 2147483647 h 140"/>
                <a:gd name="T94" fmla="*/ 2147483647 w 158"/>
                <a:gd name="T95" fmla="*/ 2147483647 h 140"/>
                <a:gd name="T96" fmla="*/ 2147483647 w 158"/>
                <a:gd name="T97" fmla="*/ 2147483647 h 140"/>
                <a:gd name="T98" fmla="*/ 2147483647 w 158"/>
                <a:gd name="T99" fmla="*/ 2147483647 h 140"/>
                <a:gd name="T100" fmla="*/ 2147483647 w 158"/>
                <a:gd name="T101" fmla="*/ 2147483647 h 140"/>
                <a:gd name="T102" fmla="*/ 2147483647 w 158"/>
                <a:gd name="T103" fmla="*/ 2147483647 h 140"/>
                <a:gd name="T104" fmla="*/ 2147483647 w 158"/>
                <a:gd name="T105" fmla="*/ 0 h 1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8" h="140">
                  <a:moveTo>
                    <a:pt x="56" y="102"/>
                  </a:moveTo>
                  <a:cubicBezTo>
                    <a:pt x="55" y="101"/>
                    <a:pt x="55" y="101"/>
                    <a:pt x="55" y="101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56" y="102"/>
                    <a:pt x="56" y="102"/>
                    <a:pt x="56" y="102"/>
                  </a:cubicBezTo>
                  <a:moveTo>
                    <a:pt x="27" y="0"/>
                  </a:moveTo>
                  <a:cubicBezTo>
                    <a:pt x="18" y="33"/>
                    <a:pt x="9" y="66"/>
                    <a:pt x="0" y="9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8" y="140"/>
                    <a:pt x="139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3" y="139"/>
                    <a:pt x="144" y="139"/>
                    <a:pt x="146" y="139"/>
                  </a:cubicBezTo>
                  <a:cubicBezTo>
                    <a:pt x="150" y="137"/>
                    <a:pt x="153" y="135"/>
                    <a:pt x="153" y="131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4" y="127"/>
                    <a:pt x="152" y="123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51" y="117"/>
                    <a:pt x="154" y="116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8" y="112"/>
                    <a:pt x="158" y="110"/>
                    <a:pt x="158" y="109"/>
                  </a:cubicBezTo>
                  <a:cubicBezTo>
                    <a:pt x="158" y="108"/>
                    <a:pt x="158" y="107"/>
                    <a:pt x="157" y="106"/>
                  </a:cubicBezTo>
                  <a:cubicBezTo>
                    <a:pt x="156" y="103"/>
                    <a:pt x="152" y="100"/>
                    <a:pt x="147" y="99"/>
                  </a:cubicBezTo>
                  <a:cubicBezTo>
                    <a:pt x="147" y="99"/>
                    <a:pt x="146" y="99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7" y="97"/>
                    <a:pt x="148" y="94"/>
                    <a:pt x="148" y="92"/>
                  </a:cubicBezTo>
                  <a:cubicBezTo>
                    <a:pt x="148" y="88"/>
                    <a:pt x="145" y="84"/>
                    <a:pt x="141" y="80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0" y="79"/>
                    <a:pt x="138" y="78"/>
                    <a:pt x="136" y="77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2" y="75"/>
                    <a:pt x="127" y="74"/>
                    <a:pt x="122" y="74"/>
                  </a:cubicBezTo>
                  <a:cubicBezTo>
                    <a:pt x="115" y="74"/>
                    <a:pt x="108" y="76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98" y="82"/>
                    <a:pt x="95" y="84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2" y="88"/>
                    <a:pt x="91" y="88"/>
                    <a:pt x="89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91" y="82"/>
                    <a:pt x="91" y="78"/>
                    <a:pt x="88" y="73"/>
                  </a:cubicBezTo>
                  <a:cubicBezTo>
                    <a:pt x="87" y="71"/>
                    <a:pt x="86" y="70"/>
                    <a:pt x="85" y="69"/>
                  </a:cubicBezTo>
                  <a:cubicBezTo>
                    <a:pt x="82" y="66"/>
                    <a:pt x="79" y="64"/>
                    <a:pt x="75" y="62"/>
                  </a:cubicBezTo>
                  <a:cubicBezTo>
                    <a:pt x="75" y="62"/>
                    <a:pt x="75" y="62"/>
                    <a:pt x="74" y="61"/>
                  </a:cubicBezTo>
                  <a:cubicBezTo>
                    <a:pt x="69" y="59"/>
                    <a:pt x="64" y="58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2" y="50"/>
                    <a:pt x="64" y="44"/>
                    <a:pt x="64" y="38"/>
                  </a:cubicBezTo>
                  <a:cubicBezTo>
                    <a:pt x="64" y="28"/>
                    <a:pt x="59" y="18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6" y="8"/>
                    <a:pt x="42" y="5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2"/>
                    <a:pt x="31" y="1"/>
                    <a:pt x="27" y="0"/>
                  </a:cubicBezTo>
                </a:path>
              </a:pathLst>
            </a:custGeom>
            <a:solidFill>
              <a:srgbClr val="E5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Freeform 90"/>
            <p:cNvSpPr>
              <a:spLocks noEditPoints="1" noChangeArrowheads="1"/>
            </p:cNvSpPr>
            <p:nvPr/>
          </p:nvSpPr>
          <p:spPr bwMode="auto">
            <a:xfrm>
              <a:off x="354594" y="297979"/>
              <a:ext cx="404257" cy="542321"/>
            </a:xfrm>
            <a:custGeom>
              <a:avLst/>
              <a:gdLst>
                <a:gd name="T0" fmla="*/ 2147483647 w 172"/>
                <a:gd name="T1" fmla="*/ 2147483647 h 231"/>
                <a:gd name="T2" fmla="*/ 2147483647 w 172"/>
                <a:gd name="T3" fmla="*/ 2147483647 h 231"/>
                <a:gd name="T4" fmla="*/ 2147483647 w 172"/>
                <a:gd name="T5" fmla="*/ 2147483647 h 231"/>
                <a:gd name="T6" fmla="*/ 2147483647 w 172"/>
                <a:gd name="T7" fmla="*/ 2147483647 h 231"/>
                <a:gd name="T8" fmla="*/ 2147483647 w 172"/>
                <a:gd name="T9" fmla="*/ 2147483647 h 231"/>
                <a:gd name="T10" fmla="*/ 2147483647 w 172"/>
                <a:gd name="T11" fmla="*/ 0 h 231"/>
                <a:gd name="T12" fmla="*/ 2147483647 w 172"/>
                <a:gd name="T13" fmla="*/ 2147483647 h 231"/>
                <a:gd name="T14" fmla="*/ 2147483647 w 172"/>
                <a:gd name="T15" fmla="*/ 2147483647 h 231"/>
                <a:gd name="T16" fmla="*/ 0 w 172"/>
                <a:gd name="T17" fmla="*/ 2147483647 h 231"/>
                <a:gd name="T18" fmla="*/ 2147483647 w 172"/>
                <a:gd name="T19" fmla="*/ 2147483647 h 231"/>
                <a:gd name="T20" fmla="*/ 2147483647 w 172"/>
                <a:gd name="T21" fmla="*/ 2147483647 h 231"/>
                <a:gd name="T22" fmla="*/ 2147483647 w 172"/>
                <a:gd name="T23" fmla="*/ 0 h 2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2" h="231">
                  <a:moveTo>
                    <a:pt x="137" y="19"/>
                  </a:moveTo>
                  <a:cubicBezTo>
                    <a:pt x="66" y="231"/>
                    <a:pt x="66" y="231"/>
                    <a:pt x="66" y="231"/>
                  </a:cubicBezTo>
                  <a:cubicBezTo>
                    <a:pt x="103" y="231"/>
                    <a:pt x="103" y="231"/>
                    <a:pt x="103" y="231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37" y="19"/>
                    <a:pt x="137" y="19"/>
                    <a:pt x="137" y="19"/>
                  </a:cubicBezTo>
                  <a:moveTo>
                    <a:pt x="75" y="0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28" y="145"/>
                    <a:pt x="15" y="188"/>
                    <a:pt x="0" y="231"/>
                  </a:cubicBezTo>
                  <a:cubicBezTo>
                    <a:pt x="35" y="231"/>
                    <a:pt x="35" y="231"/>
                    <a:pt x="35" y="23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Freeform 91"/>
            <p:cNvSpPr>
              <a:spLocks noChangeArrowheads="1"/>
            </p:cNvSpPr>
            <p:nvPr/>
          </p:nvSpPr>
          <p:spPr bwMode="auto">
            <a:xfrm>
              <a:off x="437035" y="251295"/>
              <a:ext cx="457894" cy="589004"/>
            </a:xfrm>
            <a:custGeom>
              <a:avLst/>
              <a:gdLst>
                <a:gd name="T0" fmla="*/ 2147483647 w 195"/>
                <a:gd name="T1" fmla="*/ 0 h 251"/>
                <a:gd name="T2" fmla="*/ 2147483647 w 195"/>
                <a:gd name="T3" fmla="*/ 0 h 251"/>
                <a:gd name="T4" fmla="*/ 2147483647 w 195"/>
                <a:gd name="T5" fmla="*/ 2147483647 h 251"/>
                <a:gd name="T6" fmla="*/ 2147483647 w 195"/>
                <a:gd name="T7" fmla="*/ 2147483647 h 251"/>
                <a:gd name="T8" fmla="*/ 2147483647 w 195"/>
                <a:gd name="T9" fmla="*/ 2147483647 h 251"/>
                <a:gd name="T10" fmla="*/ 2147483647 w 195"/>
                <a:gd name="T11" fmla="*/ 2147483647 h 251"/>
                <a:gd name="T12" fmla="*/ 0 w 195"/>
                <a:gd name="T13" fmla="*/ 2147483647 h 251"/>
                <a:gd name="T14" fmla="*/ 2147483647 w 195"/>
                <a:gd name="T15" fmla="*/ 2147483647 h 251"/>
                <a:gd name="T16" fmla="*/ 2147483647 w 195"/>
                <a:gd name="T17" fmla="*/ 2147483647 h 251"/>
                <a:gd name="T18" fmla="*/ 2147483647 w 195"/>
                <a:gd name="T19" fmla="*/ 2147483647 h 251"/>
                <a:gd name="T20" fmla="*/ 2147483647 w 195"/>
                <a:gd name="T21" fmla="*/ 2147483647 h 251"/>
                <a:gd name="T22" fmla="*/ 2147483647 w 195"/>
                <a:gd name="T23" fmla="*/ 2147483647 h 251"/>
                <a:gd name="T24" fmla="*/ 2147483647 w 195"/>
                <a:gd name="T25" fmla="*/ 2147483647 h 251"/>
                <a:gd name="T26" fmla="*/ 2147483647 w 195"/>
                <a:gd name="T27" fmla="*/ 2147483647 h 251"/>
                <a:gd name="T28" fmla="*/ 2147483647 w 195"/>
                <a:gd name="T29" fmla="*/ 2147483647 h 251"/>
                <a:gd name="T30" fmla="*/ 2147483647 w 195"/>
                <a:gd name="T31" fmla="*/ 2147483647 h 251"/>
                <a:gd name="T32" fmla="*/ 2147483647 w 195"/>
                <a:gd name="T33" fmla="*/ 2147483647 h 251"/>
                <a:gd name="T34" fmla="*/ 2147483647 w 195"/>
                <a:gd name="T35" fmla="*/ 2147483647 h 251"/>
                <a:gd name="T36" fmla="*/ 2147483647 w 195"/>
                <a:gd name="T37" fmla="*/ 2147483647 h 251"/>
                <a:gd name="T38" fmla="*/ 2147483647 w 195"/>
                <a:gd name="T39" fmla="*/ 0 h 2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5" h="251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29" y="41"/>
                    <a:pt x="18" y="82"/>
                    <a:pt x="6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68" y="251"/>
                    <a:pt x="68" y="251"/>
                    <a:pt x="68" y="251"/>
                  </a:cubicBezTo>
                  <a:cubicBezTo>
                    <a:pt x="91" y="251"/>
                    <a:pt x="91" y="251"/>
                    <a:pt x="91" y="251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87" y="70"/>
                    <a:pt x="187" y="70"/>
                    <a:pt x="187" y="70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01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188"/>
          <p:cNvGrpSpPr>
            <a:grpSpLocks/>
          </p:cNvGrpSpPr>
          <p:nvPr/>
        </p:nvGrpSpPr>
        <p:grpSpPr bwMode="auto">
          <a:xfrm>
            <a:off x="-122148" y="-84451"/>
            <a:ext cx="1687464" cy="5319494"/>
            <a:chOff x="0" y="0"/>
            <a:chExt cx="3236320" cy="10202415"/>
          </a:xfrm>
        </p:grpSpPr>
        <p:sp>
          <p:nvSpPr>
            <p:cNvPr id="18" name="Freeform 39"/>
            <p:cNvSpPr>
              <a:spLocks noChangeArrowheads="1"/>
            </p:cNvSpPr>
            <p:nvPr/>
          </p:nvSpPr>
          <p:spPr bwMode="auto">
            <a:xfrm>
              <a:off x="145674" y="80055"/>
              <a:ext cx="3090646" cy="10009496"/>
            </a:xfrm>
            <a:custGeom>
              <a:avLst/>
              <a:gdLst>
                <a:gd name="T0" fmla="*/ 2147483647 w 996"/>
                <a:gd name="T1" fmla="*/ 0 h 3226"/>
                <a:gd name="T2" fmla="*/ 2147483647 w 996"/>
                <a:gd name="T3" fmla="*/ 2147483647 h 3226"/>
                <a:gd name="T4" fmla="*/ 2147483647 w 996"/>
                <a:gd name="T5" fmla="*/ 2147483647 h 3226"/>
                <a:gd name="T6" fmla="*/ 2147483647 w 996"/>
                <a:gd name="T7" fmla="*/ 2147483647 h 3226"/>
                <a:gd name="T8" fmla="*/ 0 w 996"/>
                <a:gd name="T9" fmla="*/ 2147483647 h 3226"/>
                <a:gd name="T10" fmla="*/ 0 w 996"/>
                <a:gd name="T11" fmla="*/ 0 h 3226"/>
                <a:gd name="T12" fmla="*/ 2147483647 w 996"/>
                <a:gd name="T13" fmla="*/ 0 h 3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40"/>
            <p:cNvSpPr>
              <a:spLocks noChangeArrowheads="1"/>
            </p:cNvSpPr>
            <p:nvPr/>
          </p:nvSpPr>
          <p:spPr bwMode="auto"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Freeform 41"/>
            <p:cNvSpPr>
              <a:spLocks noChangeArrowheads="1"/>
            </p:cNvSpPr>
            <p:nvPr/>
          </p:nvSpPr>
          <p:spPr bwMode="auto">
            <a:xfrm>
              <a:off x="741493" y="80055"/>
              <a:ext cx="2001374" cy="5078897"/>
            </a:xfrm>
            <a:custGeom>
              <a:avLst/>
              <a:gdLst>
                <a:gd name="T0" fmla="*/ 2147483647 w 645"/>
                <a:gd name="T1" fmla="*/ 0 h 1637"/>
                <a:gd name="T2" fmla="*/ 0 w 645"/>
                <a:gd name="T3" fmla="*/ 2147483647 h 1637"/>
                <a:gd name="T4" fmla="*/ 2147483647 w 645"/>
                <a:gd name="T5" fmla="*/ 0 h 1637"/>
                <a:gd name="T6" fmla="*/ 2147483647 w 645"/>
                <a:gd name="T7" fmla="*/ 0 h 16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2"/>
            <p:cNvSpPr>
              <a:spLocks noChangeArrowheads="1"/>
            </p:cNvSpPr>
            <p:nvPr/>
          </p:nvSpPr>
          <p:spPr bwMode="auto">
            <a:xfrm>
              <a:off x="632565" y="0"/>
              <a:ext cx="1107646" cy="4141860"/>
            </a:xfrm>
            <a:custGeom>
              <a:avLst/>
              <a:gdLst>
                <a:gd name="T0" fmla="*/ 2147483647 w 357"/>
                <a:gd name="T1" fmla="*/ 0 h 1335"/>
                <a:gd name="T2" fmla="*/ 0 w 357"/>
                <a:gd name="T3" fmla="*/ 2147483647 h 1335"/>
                <a:gd name="T4" fmla="*/ 2147483647 w 357"/>
                <a:gd name="T5" fmla="*/ 0 h 1335"/>
                <a:gd name="T6" fmla="*/ 2147483647 w 357"/>
                <a:gd name="T7" fmla="*/ 0 h 13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Freeform 43"/>
            <p:cNvSpPr>
              <a:spLocks noChangeArrowheads="1"/>
            </p:cNvSpPr>
            <p:nvPr/>
          </p:nvSpPr>
          <p:spPr bwMode="auto">
            <a:xfrm>
              <a:off x="741493" y="5959502"/>
              <a:ext cx="1284816" cy="4183856"/>
            </a:xfrm>
            <a:custGeom>
              <a:avLst/>
              <a:gdLst>
                <a:gd name="T0" fmla="*/ 2147483647 w 414"/>
                <a:gd name="T1" fmla="*/ 2147483647 h 1348"/>
                <a:gd name="T2" fmla="*/ 0 w 414"/>
                <a:gd name="T3" fmla="*/ 0 h 1348"/>
                <a:gd name="T4" fmla="*/ 2147483647 w 414"/>
                <a:gd name="T5" fmla="*/ 2147483647 h 1348"/>
                <a:gd name="T6" fmla="*/ 2147483647 w 414"/>
                <a:gd name="T7" fmla="*/ 2147483647 h 13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Freeform 44"/>
            <p:cNvSpPr>
              <a:spLocks noChangeArrowheads="1"/>
            </p:cNvSpPr>
            <p:nvPr/>
          </p:nvSpPr>
          <p:spPr bwMode="auto">
            <a:xfrm>
              <a:off x="632565" y="6853230"/>
              <a:ext cx="670624" cy="3349185"/>
            </a:xfrm>
            <a:custGeom>
              <a:avLst/>
              <a:gdLst>
                <a:gd name="T0" fmla="*/ 2147483647 w 216"/>
                <a:gd name="T1" fmla="*/ 2147483647 h 1079"/>
                <a:gd name="T2" fmla="*/ 0 w 216"/>
                <a:gd name="T3" fmla="*/ 0 h 1079"/>
                <a:gd name="T4" fmla="*/ 2147483647 w 216"/>
                <a:gd name="T5" fmla="*/ 2147483647 h 1079"/>
                <a:gd name="T6" fmla="*/ 2147483647 w 216"/>
                <a:gd name="T7" fmla="*/ 2147483647 h 10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423"/>
          <p:cNvGrpSpPr>
            <a:grpSpLocks/>
          </p:cNvGrpSpPr>
          <p:nvPr/>
        </p:nvGrpSpPr>
        <p:grpSpPr bwMode="auto">
          <a:xfrm flipH="1">
            <a:off x="7673668" y="-58014"/>
            <a:ext cx="1689792" cy="5326833"/>
            <a:chOff x="0" y="0"/>
            <a:chExt cx="3236320" cy="10202415"/>
          </a:xfrm>
        </p:grpSpPr>
        <p:sp>
          <p:nvSpPr>
            <p:cNvPr id="25" name="Freeform 39"/>
            <p:cNvSpPr>
              <a:spLocks noChangeArrowheads="1"/>
            </p:cNvSpPr>
            <p:nvPr/>
          </p:nvSpPr>
          <p:spPr bwMode="auto">
            <a:xfrm>
              <a:off x="145674" y="80055"/>
              <a:ext cx="3090646" cy="10009496"/>
            </a:xfrm>
            <a:custGeom>
              <a:avLst/>
              <a:gdLst>
                <a:gd name="T0" fmla="*/ 2147483647 w 996"/>
                <a:gd name="T1" fmla="*/ 0 h 3226"/>
                <a:gd name="T2" fmla="*/ 2147483647 w 996"/>
                <a:gd name="T3" fmla="*/ 2147483647 h 3226"/>
                <a:gd name="T4" fmla="*/ 2147483647 w 996"/>
                <a:gd name="T5" fmla="*/ 2147483647 h 3226"/>
                <a:gd name="T6" fmla="*/ 2147483647 w 996"/>
                <a:gd name="T7" fmla="*/ 2147483647 h 3226"/>
                <a:gd name="T8" fmla="*/ 0 w 996"/>
                <a:gd name="T9" fmla="*/ 2147483647 h 3226"/>
                <a:gd name="T10" fmla="*/ 0 w 996"/>
                <a:gd name="T11" fmla="*/ 0 h 3226"/>
                <a:gd name="T12" fmla="*/ 2147483647 w 996"/>
                <a:gd name="T13" fmla="*/ 0 h 3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Freeform 41"/>
            <p:cNvSpPr>
              <a:spLocks noChangeArrowheads="1"/>
            </p:cNvSpPr>
            <p:nvPr/>
          </p:nvSpPr>
          <p:spPr bwMode="auto">
            <a:xfrm>
              <a:off x="741493" y="80055"/>
              <a:ext cx="2001374" cy="5078897"/>
            </a:xfrm>
            <a:custGeom>
              <a:avLst/>
              <a:gdLst>
                <a:gd name="T0" fmla="*/ 2147483647 w 645"/>
                <a:gd name="T1" fmla="*/ 0 h 1637"/>
                <a:gd name="T2" fmla="*/ 0 w 645"/>
                <a:gd name="T3" fmla="*/ 2147483647 h 1637"/>
                <a:gd name="T4" fmla="*/ 2147483647 w 645"/>
                <a:gd name="T5" fmla="*/ 0 h 1637"/>
                <a:gd name="T6" fmla="*/ 2147483647 w 645"/>
                <a:gd name="T7" fmla="*/ 0 h 16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2"/>
            <p:cNvSpPr>
              <a:spLocks noChangeArrowheads="1"/>
            </p:cNvSpPr>
            <p:nvPr/>
          </p:nvSpPr>
          <p:spPr bwMode="auto">
            <a:xfrm>
              <a:off x="632565" y="0"/>
              <a:ext cx="1107646" cy="4141860"/>
            </a:xfrm>
            <a:custGeom>
              <a:avLst/>
              <a:gdLst>
                <a:gd name="T0" fmla="*/ 2147483647 w 357"/>
                <a:gd name="T1" fmla="*/ 0 h 1335"/>
                <a:gd name="T2" fmla="*/ 0 w 357"/>
                <a:gd name="T3" fmla="*/ 2147483647 h 1335"/>
                <a:gd name="T4" fmla="*/ 2147483647 w 357"/>
                <a:gd name="T5" fmla="*/ 0 h 1335"/>
                <a:gd name="T6" fmla="*/ 2147483647 w 357"/>
                <a:gd name="T7" fmla="*/ 0 h 13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Freeform 43"/>
            <p:cNvSpPr>
              <a:spLocks noChangeArrowheads="1"/>
            </p:cNvSpPr>
            <p:nvPr/>
          </p:nvSpPr>
          <p:spPr bwMode="auto">
            <a:xfrm>
              <a:off x="741493" y="5959502"/>
              <a:ext cx="1284816" cy="4183856"/>
            </a:xfrm>
            <a:custGeom>
              <a:avLst/>
              <a:gdLst>
                <a:gd name="T0" fmla="*/ 2147483647 w 414"/>
                <a:gd name="T1" fmla="*/ 2147483647 h 1348"/>
                <a:gd name="T2" fmla="*/ 0 w 414"/>
                <a:gd name="T3" fmla="*/ 0 h 1348"/>
                <a:gd name="T4" fmla="*/ 2147483647 w 414"/>
                <a:gd name="T5" fmla="*/ 2147483647 h 1348"/>
                <a:gd name="T6" fmla="*/ 2147483647 w 414"/>
                <a:gd name="T7" fmla="*/ 2147483647 h 13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0" name="Freeform 44"/>
            <p:cNvSpPr>
              <a:spLocks noChangeArrowheads="1"/>
            </p:cNvSpPr>
            <p:nvPr/>
          </p:nvSpPr>
          <p:spPr bwMode="auto">
            <a:xfrm>
              <a:off x="632565" y="6853230"/>
              <a:ext cx="670624" cy="3349185"/>
            </a:xfrm>
            <a:custGeom>
              <a:avLst/>
              <a:gdLst>
                <a:gd name="T0" fmla="*/ 2147483647 w 216"/>
                <a:gd name="T1" fmla="*/ 2147483647 h 1079"/>
                <a:gd name="T2" fmla="*/ 0 w 216"/>
                <a:gd name="T3" fmla="*/ 0 h 1079"/>
                <a:gd name="T4" fmla="*/ 2147483647 w 216"/>
                <a:gd name="T5" fmla="*/ 2147483647 h 1079"/>
                <a:gd name="T6" fmla="*/ 2147483647 w 216"/>
                <a:gd name="T7" fmla="*/ 2147483647 h 10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3775" t="38800" r="58663" b="51400"/>
          <a:stretch/>
        </p:blipFill>
        <p:spPr>
          <a:xfrm>
            <a:off x="2088837" y="736366"/>
            <a:ext cx="5192510" cy="103850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20863" t="61200" r="30313" b="15001"/>
          <a:stretch/>
        </p:blipFill>
        <p:spPr>
          <a:xfrm>
            <a:off x="1251275" y="2231628"/>
            <a:ext cx="682805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 flipV="1">
            <a:off x="-896938" y="4732338"/>
            <a:ext cx="10458451" cy="431800"/>
            <a:chOff x="0" y="0"/>
            <a:chExt cx="10464883" cy="432048"/>
          </a:xfrm>
        </p:grpSpPr>
        <p:sp>
          <p:nvSpPr>
            <p:cNvPr id="24581" name="椭圆 63"/>
            <p:cNvSpPr>
              <a:spLocks/>
            </p:cNvSpPr>
            <p:nvPr/>
          </p:nvSpPr>
          <p:spPr bwMode="auto">
            <a:xfrm flipV="1">
              <a:off x="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2" name="椭圆 63"/>
            <p:cNvSpPr>
              <a:spLocks/>
            </p:cNvSpPr>
            <p:nvPr/>
          </p:nvSpPr>
          <p:spPr bwMode="auto">
            <a:xfrm flipV="1">
              <a:off x="873132" y="0"/>
              <a:ext cx="863608" cy="432048"/>
            </a:xfrm>
            <a:custGeom>
              <a:avLst/>
              <a:gdLst>
                <a:gd name="T0" fmla="*/ 134452 w 1547664"/>
                <a:gd name="T1" fmla="*/ 0 h 773832"/>
                <a:gd name="T2" fmla="*/ 268904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3" name="椭圆 63"/>
            <p:cNvSpPr>
              <a:spLocks/>
            </p:cNvSpPr>
            <p:nvPr/>
          </p:nvSpPr>
          <p:spPr bwMode="auto">
            <a:xfrm flipV="1">
              <a:off x="1746265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4" name="椭圆 63"/>
            <p:cNvSpPr>
              <a:spLocks/>
            </p:cNvSpPr>
            <p:nvPr/>
          </p:nvSpPr>
          <p:spPr bwMode="auto">
            <a:xfrm flipV="1">
              <a:off x="2617809" y="0"/>
              <a:ext cx="865195" cy="432048"/>
            </a:xfrm>
            <a:custGeom>
              <a:avLst/>
              <a:gdLst>
                <a:gd name="T0" fmla="*/ 135194 w 1547664"/>
                <a:gd name="T1" fmla="*/ 0 h 773832"/>
                <a:gd name="T2" fmla="*/ 270389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5" name="椭圆 63"/>
            <p:cNvSpPr>
              <a:spLocks/>
            </p:cNvSpPr>
            <p:nvPr/>
          </p:nvSpPr>
          <p:spPr bwMode="auto">
            <a:xfrm flipV="1">
              <a:off x="3490940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6" name="椭圆 63"/>
            <p:cNvSpPr>
              <a:spLocks/>
            </p:cNvSpPr>
            <p:nvPr/>
          </p:nvSpPr>
          <p:spPr bwMode="auto">
            <a:xfrm flipV="1">
              <a:off x="4364072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7" name="椭圆 63"/>
            <p:cNvSpPr>
              <a:spLocks/>
            </p:cNvSpPr>
            <p:nvPr/>
          </p:nvSpPr>
          <p:spPr bwMode="auto">
            <a:xfrm flipV="1">
              <a:off x="523720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8" name="椭圆 63"/>
            <p:cNvSpPr>
              <a:spLocks/>
            </p:cNvSpPr>
            <p:nvPr/>
          </p:nvSpPr>
          <p:spPr bwMode="auto">
            <a:xfrm flipV="1">
              <a:off x="611033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9" name="椭圆 63"/>
            <p:cNvSpPr>
              <a:spLocks/>
            </p:cNvSpPr>
            <p:nvPr/>
          </p:nvSpPr>
          <p:spPr bwMode="auto">
            <a:xfrm flipV="1">
              <a:off x="6981881" y="0"/>
              <a:ext cx="865194" cy="432048"/>
            </a:xfrm>
            <a:custGeom>
              <a:avLst/>
              <a:gdLst>
                <a:gd name="T0" fmla="*/ 135194 w 1547664"/>
                <a:gd name="T1" fmla="*/ 0 h 773832"/>
                <a:gd name="T2" fmla="*/ 270388 w 1547664"/>
                <a:gd name="T3" fmla="*/ 134680 h 773832"/>
                <a:gd name="T4" fmla="*/ 0 w 1547664"/>
                <a:gd name="T5" fmla="*/ 134680 h 773832"/>
                <a:gd name="T6" fmla="*/ 135194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0" name="椭圆 63"/>
            <p:cNvSpPr>
              <a:spLocks/>
            </p:cNvSpPr>
            <p:nvPr/>
          </p:nvSpPr>
          <p:spPr bwMode="auto">
            <a:xfrm flipV="1">
              <a:off x="7855013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1" name="椭圆 63"/>
            <p:cNvSpPr>
              <a:spLocks/>
            </p:cNvSpPr>
            <p:nvPr/>
          </p:nvSpPr>
          <p:spPr bwMode="auto">
            <a:xfrm flipV="1">
              <a:off x="8728144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2" name="椭圆 63"/>
            <p:cNvSpPr>
              <a:spLocks/>
            </p:cNvSpPr>
            <p:nvPr/>
          </p:nvSpPr>
          <p:spPr bwMode="auto">
            <a:xfrm flipV="1">
              <a:off x="9601276" y="0"/>
              <a:ext cx="863607" cy="432048"/>
            </a:xfrm>
            <a:custGeom>
              <a:avLst/>
              <a:gdLst>
                <a:gd name="T0" fmla="*/ 134452 w 1547664"/>
                <a:gd name="T1" fmla="*/ 0 h 773832"/>
                <a:gd name="T2" fmla="*/ 268903 w 1547664"/>
                <a:gd name="T3" fmla="*/ 134680 h 773832"/>
                <a:gd name="T4" fmla="*/ 0 w 1547664"/>
                <a:gd name="T5" fmla="*/ 134680 h 773832"/>
                <a:gd name="T6" fmla="*/ 134452 w 1547664"/>
                <a:gd name="T7" fmla="*/ 0 h 773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7664"/>
                <a:gd name="T13" fmla="*/ 0 h 773832"/>
                <a:gd name="T14" fmla="*/ 1547664 w 1547664"/>
                <a:gd name="T15" fmla="*/ 773832 h 773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4579" name="矩形 29"/>
          <p:cNvSpPr>
            <a:spLocks noChangeArrowheads="1"/>
          </p:cNvSpPr>
          <p:nvPr/>
        </p:nvSpPr>
        <p:spPr bwMode="auto">
          <a:xfrm>
            <a:off x="3314436" y="1707654"/>
            <a:ext cx="5516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PART 02</a:t>
            </a:r>
          </a:p>
        </p:txBody>
      </p:sp>
      <p:grpSp>
        <p:nvGrpSpPr>
          <p:cNvPr id="17" name="组合 1188"/>
          <p:cNvGrpSpPr>
            <a:grpSpLocks/>
          </p:cNvGrpSpPr>
          <p:nvPr/>
        </p:nvGrpSpPr>
        <p:grpSpPr bwMode="auto">
          <a:xfrm>
            <a:off x="-122148" y="-84451"/>
            <a:ext cx="1687464" cy="5319494"/>
            <a:chOff x="0" y="0"/>
            <a:chExt cx="3236320" cy="10202415"/>
          </a:xfrm>
        </p:grpSpPr>
        <p:sp>
          <p:nvSpPr>
            <p:cNvPr id="18" name="Freeform 39"/>
            <p:cNvSpPr>
              <a:spLocks noChangeArrowheads="1"/>
            </p:cNvSpPr>
            <p:nvPr/>
          </p:nvSpPr>
          <p:spPr bwMode="auto">
            <a:xfrm>
              <a:off x="145674" y="80055"/>
              <a:ext cx="3090646" cy="10009496"/>
            </a:xfrm>
            <a:custGeom>
              <a:avLst/>
              <a:gdLst>
                <a:gd name="T0" fmla="*/ 2147483647 w 996"/>
                <a:gd name="T1" fmla="*/ 0 h 3226"/>
                <a:gd name="T2" fmla="*/ 2147483647 w 996"/>
                <a:gd name="T3" fmla="*/ 2147483647 h 3226"/>
                <a:gd name="T4" fmla="*/ 2147483647 w 996"/>
                <a:gd name="T5" fmla="*/ 2147483647 h 3226"/>
                <a:gd name="T6" fmla="*/ 2147483647 w 996"/>
                <a:gd name="T7" fmla="*/ 2147483647 h 3226"/>
                <a:gd name="T8" fmla="*/ 0 w 996"/>
                <a:gd name="T9" fmla="*/ 2147483647 h 3226"/>
                <a:gd name="T10" fmla="*/ 0 w 996"/>
                <a:gd name="T11" fmla="*/ 0 h 3226"/>
                <a:gd name="T12" fmla="*/ 2147483647 w 996"/>
                <a:gd name="T13" fmla="*/ 0 h 3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40"/>
            <p:cNvSpPr>
              <a:spLocks noChangeArrowheads="1"/>
            </p:cNvSpPr>
            <p:nvPr/>
          </p:nvSpPr>
          <p:spPr bwMode="auto"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Freeform 41"/>
            <p:cNvSpPr>
              <a:spLocks noChangeArrowheads="1"/>
            </p:cNvSpPr>
            <p:nvPr/>
          </p:nvSpPr>
          <p:spPr bwMode="auto">
            <a:xfrm>
              <a:off x="741493" y="80055"/>
              <a:ext cx="2001374" cy="5078897"/>
            </a:xfrm>
            <a:custGeom>
              <a:avLst/>
              <a:gdLst>
                <a:gd name="T0" fmla="*/ 2147483647 w 645"/>
                <a:gd name="T1" fmla="*/ 0 h 1637"/>
                <a:gd name="T2" fmla="*/ 0 w 645"/>
                <a:gd name="T3" fmla="*/ 2147483647 h 1637"/>
                <a:gd name="T4" fmla="*/ 2147483647 w 645"/>
                <a:gd name="T5" fmla="*/ 0 h 1637"/>
                <a:gd name="T6" fmla="*/ 2147483647 w 645"/>
                <a:gd name="T7" fmla="*/ 0 h 16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2"/>
            <p:cNvSpPr>
              <a:spLocks noChangeArrowheads="1"/>
            </p:cNvSpPr>
            <p:nvPr/>
          </p:nvSpPr>
          <p:spPr bwMode="auto">
            <a:xfrm>
              <a:off x="632565" y="0"/>
              <a:ext cx="1107646" cy="4141860"/>
            </a:xfrm>
            <a:custGeom>
              <a:avLst/>
              <a:gdLst>
                <a:gd name="T0" fmla="*/ 2147483647 w 357"/>
                <a:gd name="T1" fmla="*/ 0 h 1335"/>
                <a:gd name="T2" fmla="*/ 0 w 357"/>
                <a:gd name="T3" fmla="*/ 2147483647 h 1335"/>
                <a:gd name="T4" fmla="*/ 2147483647 w 357"/>
                <a:gd name="T5" fmla="*/ 0 h 1335"/>
                <a:gd name="T6" fmla="*/ 2147483647 w 357"/>
                <a:gd name="T7" fmla="*/ 0 h 13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Freeform 43"/>
            <p:cNvSpPr>
              <a:spLocks noChangeArrowheads="1"/>
            </p:cNvSpPr>
            <p:nvPr/>
          </p:nvSpPr>
          <p:spPr bwMode="auto">
            <a:xfrm>
              <a:off x="741493" y="5959502"/>
              <a:ext cx="1284816" cy="4183856"/>
            </a:xfrm>
            <a:custGeom>
              <a:avLst/>
              <a:gdLst>
                <a:gd name="T0" fmla="*/ 2147483647 w 414"/>
                <a:gd name="T1" fmla="*/ 2147483647 h 1348"/>
                <a:gd name="T2" fmla="*/ 0 w 414"/>
                <a:gd name="T3" fmla="*/ 0 h 1348"/>
                <a:gd name="T4" fmla="*/ 2147483647 w 414"/>
                <a:gd name="T5" fmla="*/ 2147483647 h 1348"/>
                <a:gd name="T6" fmla="*/ 2147483647 w 414"/>
                <a:gd name="T7" fmla="*/ 2147483647 h 13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Freeform 44"/>
            <p:cNvSpPr>
              <a:spLocks noChangeArrowheads="1"/>
            </p:cNvSpPr>
            <p:nvPr/>
          </p:nvSpPr>
          <p:spPr bwMode="auto">
            <a:xfrm>
              <a:off x="632565" y="6853230"/>
              <a:ext cx="670624" cy="3349185"/>
            </a:xfrm>
            <a:custGeom>
              <a:avLst/>
              <a:gdLst>
                <a:gd name="T0" fmla="*/ 2147483647 w 216"/>
                <a:gd name="T1" fmla="*/ 2147483647 h 1079"/>
                <a:gd name="T2" fmla="*/ 0 w 216"/>
                <a:gd name="T3" fmla="*/ 0 h 1079"/>
                <a:gd name="T4" fmla="*/ 2147483647 w 216"/>
                <a:gd name="T5" fmla="*/ 2147483647 h 1079"/>
                <a:gd name="T6" fmla="*/ 2147483647 w 216"/>
                <a:gd name="T7" fmla="*/ 2147483647 h 10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423"/>
          <p:cNvGrpSpPr>
            <a:grpSpLocks/>
          </p:cNvGrpSpPr>
          <p:nvPr/>
        </p:nvGrpSpPr>
        <p:grpSpPr bwMode="auto">
          <a:xfrm flipH="1">
            <a:off x="7673668" y="-58014"/>
            <a:ext cx="1689792" cy="5326833"/>
            <a:chOff x="0" y="0"/>
            <a:chExt cx="3236320" cy="10202415"/>
          </a:xfrm>
        </p:grpSpPr>
        <p:sp>
          <p:nvSpPr>
            <p:cNvPr id="25" name="Freeform 39"/>
            <p:cNvSpPr>
              <a:spLocks noChangeArrowheads="1"/>
            </p:cNvSpPr>
            <p:nvPr/>
          </p:nvSpPr>
          <p:spPr bwMode="auto">
            <a:xfrm>
              <a:off x="145674" y="80055"/>
              <a:ext cx="3090646" cy="10009496"/>
            </a:xfrm>
            <a:custGeom>
              <a:avLst/>
              <a:gdLst>
                <a:gd name="T0" fmla="*/ 2147483647 w 996"/>
                <a:gd name="T1" fmla="*/ 0 h 3226"/>
                <a:gd name="T2" fmla="*/ 2147483647 w 996"/>
                <a:gd name="T3" fmla="*/ 2147483647 h 3226"/>
                <a:gd name="T4" fmla="*/ 2147483647 w 996"/>
                <a:gd name="T5" fmla="*/ 2147483647 h 3226"/>
                <a:gd name="T6" fmla="*/ 2147483647 w 996"/>
                <a:gd name="T7" fmla="*/ 2147483647 h 3226"/>
                <a:gd name="T8" fmla="*/ 0 w 996"/>
                <a:gd name="T9" fmla="*/ 2147483647 h 3226"/>
                <a:gd name="T10" fmla="*/ 0 w 996"/>
                <a:gd name="T11" fmla="*/ 0 h 3226"/>
                <a:gd name="T12" fmla="*/ 2147483647 w 996"/>
                <a:gd name="T13" fmla="*/ 0 h 3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Freeform 41"/>
            <p:cNvSpPr>
              <a:spLocks noChangeArrowheads="1"/>
            </p:cNvSpPr>
            <p:nvPr/>
          </p:nvSpPr>
          <p:spPr bwMode="auto">
            <a:xfrm>
              <a:off x="741493" y="80055"/>
              <a:ext cx="2001374" cy="5078897"/>
            </a:xfrm>
            <a:custGeom>
              <a:avLst/>
              <a:gdLst>
                <a:gd name="T0" fmla="*/ 2147483647 w 645"/>
                <a:gd name="T1" fmla="*/ 0 h 1637"/>
                <a:gd name="T2" fmla="*/ 0 w 645"/>
                <a:gd name="T3" fmla="*/ 2147483647 h 1637"/>
                <a:gd name="T4" fmla="*/ 2147483647 w 645"/>
                <a:gd name="T5" fmla="*/ 0 h 1637"/>
                <a:gd name="T6" fmla="*/ 2147483647 w 645"/>
                <a:gd name="T7" fmla="*/ 0 h 16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2"/>
            <p:cNvSpPr>
              <a:spLocks noChangeArrowheads="1"/>
            </p:cNvSpPr>
            <p:nvPr/>
          </p:nvSpPr>
          <p:spPr bwMode="auto">
            <a:xfrm>
              <a:off x="632565" y="0"/>
              <a:ext cx="1107646" cy="4141860"/>
            </a:xfrm>
            <a:custGeom>
              <a:avLst/>
              <a:gdLst>
                <a:gd name="T0" fmla="*/ 2147483647 w 357"/>
                <a:gd name="T1" fmla="*/ 0 h 1335"/>
                <a:gd name="T2" fmla="*/ 0 w 357"/>
                <a:gd name="T3" fmla="*/ 2147483647 h 1335"/>
                <a:gd name="T4" fmla="*/ 2147483647 w 357"/>
                <a:gd name="T5" fmla="*/ 0 h 1335"/>
                <a:gd name="T6" fmla="*/ 2147483647 w 357"/>
                <a:gd name="T7" fmla="*/ 0 h 13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Freeform 43"/>
            <p:cNvSpPr>
              <a:spLocks noChangeArrowheads="1"/>
            </p:cNvSpPr>
            <p:nvPr/>
          </p:nvSpPr>
          <p:spPr bwMode="auto">
            <a:xfrm>
              <a:off x="741493" y="5959502"/>
              <a:ext cx="1284816" cy="4183856"/>
            </a:xfrm>
            <a:custGeom>
              <a:avLst/>
              <a:gdLst>
                <a:gd name="T0" fmla="*/ 2147483647 w 414"/>
                <a:gd name="T1" fmla="*/ 2147483647 h 1348"/>
                <a:gd name="T2" fmla="*/ 0 w 414"/>
                <a:gd name="T3" fmla="*/ 0 h 1348"/>
                <a:gd name="T4" fmla="*/ 2147483647 w 414"/>
                <a:gd name="T5" fmla="*/ 2147483647 h 1348"/>
                <a:gd name="T6" fmla="*/ 2147483647 w 414"/>
                <a:gd name="T7" fmla="*/ 2147483647 h 13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0" name="Freeform 44"/>
            <p:cNvSpPr>
              <a:spLocks noChangeArrowheads="1"/>
            </p:cNvSpPr>
            <p:nvPr/>
          </p:nvSpPr>
          <p:spPr bwMode="auto">
            <a:xfrm>
              <a:off x="632565" y="6853230"/>
              <a:ext cx="670624" cy="3349185"/>
            </a:xfrm>
            <a:custGeom>
              <a:avLst/>
              <a:gdLst>
                <a:gd name="T0" fmla="*/ 2147483647 w 216"/>
                <a:gd name="T1" fmla="*/ 2147483647 h 1079"/>
                <a:gd name="T2" fmla="*/ 0 w 216"/>
                <a:gd name="T3" fmla="*/ 0 h 1079"/>
                <a:gd name="T4" fmla="*/ 2147483647 w 216"/>
                <a:gd name="T5" fmla="*/ 2147483647 h 1079"/>
                <a:gd name="T6" fmla="*/ 2147483647 w 216"/>
                <a:gd name="T7" fmla="*/ 2147483647 h 10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452802"/>
              </p:ext>
            </p:extLst>
          </p:nvPr>
        </p:nvGraphicFramePr>
        <p:xfrm>
          <a:off x="3395663" y="2768600"/>
          <a:ext cx="5197475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文件" r:id="rId3" imgW="5672007" imgH="1619107" progId="Word.Document.12">
                  <p:embed/>
                </p:oleObj>
              </mc:Choice>
              <mc:Fallback>
                <p:oleObj name="文件" r:id="rId3" imgW="5672007" imgH="16191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5663" y="2768600"/>
                        <a:ext cx="5197475" cy="149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62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主题​​">
  <a:themeElements>
    <a:clrScheme name="9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主题​​">
  <a:themeElements>
    <a:clrScheme name="10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 主题​​">
  <a:themeElements>
    <a:clrScheme name="1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主题​​">
  <a:themeElements>
    <a:clrScheme name="13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主题​​">
  <a:themeElements>
    <a:clrScheme name="14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4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主题​​">
  <a:themeElements>
    <a:clrScheme name="15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5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主题​​">
  <a:themeElements>
    <a:clrScheme name="16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6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主题​​">
  <a:themeElements>
    <a:clrScheme name="17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7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主题​​">
  <a:themeElements>
    <a:clrScheme name="18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8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主题​​">
  <a:themeElements>
    <a:clrScheme name="19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9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​​">
  <a:themeElements>
    <a:clrScheme name="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主题​​">
  <a:themeElements>
    <a:clrScheme name="20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0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主题​​">
  <a:themeElements>
    <a:clrScheme name="2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1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2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主题​​">
  <a:themeElements>
    <a:clrScheme name="3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主题​​">
  <a:themeElements>
    <a:clrScheme name="4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主题​​">
  <a:themeElements>
    <a:clrScheme name="5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5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主题​​">
  <a:themeElements>
    <a:clrScheme name="6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主题​​">
  <a:themeElements>
    <a:clrScheme name="7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主题​​">
  <a:themeElements>
    <a:clrScheme name="8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Pages>0</Pages>
  <Words>180</Words>
  <Characters>0</Characters>
  <Application>Microsoft Office PowerPoint</Application>
  <DocSecurity>0</DocSecurity>
  <PresentationFormat>如螢幕大小 (16:9)</PresentationFormat>
  <Lines>0</Lines>
  <Paragraphs>55</Paragraphs>
  <Slides>16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43" baseType="lpstr">
      <vt:lpstr>微软雅黑</vt:lpstr>
      <vt:lpstr>宋体</vt:lpstr>
      <vt:lpstr>新細明體</vt:lpstr>
      <vt:lpstr>Arial</vt:lpstr>
      <vt:lpstr>Calibri</vt:lpstr>
      <vt:lpstr>Office 主题​​</vt:lpstr>
      <vt:lpstr>1_Office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8_Office 主题​​</vt:lpstr>
      <vt:lpstr>9_Office 主题​​</vt:lpstr>
      <vt:lpstr>10_Office 主题​​</vt:lpstr>
      <vt:lpstr>11_Office 主题​​</vt:lpstr>
      <vt:lpstr>13_Office 主题​​</vt:lpstr>
      <vt:lpstr>14_Office 主题​​</vt:lpstr>
      <vt:lpstr>15_Office 主题​​</vt:lpstr>
      <vt:lpstr>16_Office 主题​​</vt:lpstr>
      <vt:lpstr>17_Office 主题​​</vt:lpstr>
      <vt:lpstr>18_Office 主题​​</vt:lpstr>
      <vt:lpstr>19_Office 主题​​</vt:lpstr>
      <vt:lpstr>20_Office 主题​​</vt:lpstr>
      <vt:lpstr>21_Office 主题​​</vt:lpstr>
      <vt:lpstr>文件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參考資料</vt:lpstr>
      <vt:lpstr>PowerPoint 簡報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kan</dc:creator>
  <cp:keywords/>
  <dc:description/>
  <cp:lastModifiedBy>梅雪</cp:lastModifiedBy>
  <cp:revision>106</cp:revision>
  <dcterms:created xsi:type="dcterms:W3CDTF">2014-06-22T16:38:46Z</dcterms:created>
  <dcterms:modified xsi:type="dcterms:W3CDTF">2020-06-20T14:12:22Z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2052-9.1.0.5060</vt:lpwstr>
  </property>
</Properties>
</file>