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F13F3-6903-4FC7-A850-79B7F896F6E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1C007BB-3B62-4DCE-A373-6AAAF56F044F}">
      <dgm:prSet phldrT="[文字]"/>
      <dgm:spPr/>
      <dgm:t>
        <a:bodyPr/>
        <a:lstStyle/>
        <a:p>
          <a:r>
            <a:rPr lang="zh-TW" altLang="en-US" dirty="0"/>
            <a:t>煮茶</a:t>
          </a:r>
        </a:p>
      </dgm:t>
    </dgm:pt>
    <dgm:pt modelId="{9CFC4878-9209-4E36-A62E-6AD1FBEFA1D8}" type="parTrans" cxnId="{9F787A09-A38E-4107-B729-0FB4837CFAC1}">
      <dgm:prSet/>
      <dgm:spPr/>
      <dgm:t>
        <a:bodyPr/>
        <a:lstStyle/>
        <a:p>
          <a:endParaRPr lang="zh-TW" altLang="en-US"/>
        </a:p>
      </dgm:t>
    </dgm:pt>
    <dgm:pt modelId="{365B9B4A-1A5D-454F-B50A-61E961282D7B}" type="sibTrans" cxnId="{9F787A09-A38E-4107-B729-0FB4837CFAC1}">
      <dgm:prSet/>
      <dgm:spPr/>
      <dgm:t>
        <a:bodyPr/>
        <a:lstStyle/>
        <a:p>
          <a:endParaRPr lang="zh-TW" altLang="en-US"/>
        </a:p>
      </dgm:t>
    </dgm:pt>
    <dgm:pt modelId="{08191121-B4A1-47D7-B327-1DA9D7A86051}">
      <dgm:prSet phldrT="[文字]"/>
      <dgm:spPr/>
      <dgm:t>
        <a:bodyPr/>
        <a:lstStyle/>
        <a:p>
          <a:r>
            <a:rPr lang="zh-TW" altLang="en-US" dirty="0"/>
            <a:t>煮珍珠</a:t>
          </a:r>
        </a:p>
      </dgm:t>
    </dgm:pt>
    <dgm:pt modelId="{D19BCB74-35EB-410D-B14D-37A4087D1805}" type="parTrans" cxnId="{B14A2FE1-BE79-485A-A5FF-4261B2B793FD}">
      <dgm:prSet/>
      <dgm:spPr/>
      <dgm:t>
        <a:bodyPr/>
        <a:lstStyle/>
        <a:p>
          <a:endParaRPr lang="zh-TW" altLang="en-US"/>
        </a:p>
      </dgm:t>
    </dgm:pt>
    <dgm:pt modelId="{74FC24B5-13DF-4718-8096-F9A61AFA49D6}" type="sibTrans" cxnId="{B14A2FE1-BE79-485A-A5FF-4261B2B793FD}">
      <dgm:prSet/>
      <dgm:spPr/>
      <dgm:t>
        <a:bodyPr/>
        <a:lstStyle/>
        <a:p>
          <a:endParaRPr lang="zh-TW" altLang="en-US"/>
        </a:p>
      </dgm:t>
    </dgm:pt>
    <dgm:pt modelId="{18C96EEB-38AD-450B-B748-8CDD21F25103}">
      <dgm:prSet phldrT="[文字]"/>
      <dgm:spPr/>
      <dgm:t>
        <a:bodyPr/>
        <a:lstStyle/>
        <a:p>
          <a:r>
            <a:rPr lang="zh-TW" altLang="en-US" dirty="0"/>
            <a:t>將紅茶調成奶茶</a:t>
          </a:r>
        </a:p>
      </dgm:t>
    </dgm:pt>
    <dgm:pt modelId="{8BE94E98-99DF-494D-AD52-87225378DD14}" type="parTrans" cxnId="{7D7039BB-561E-49B0-8929-5A7588C76A16}">
      <dgm:prSet/>
      <dgm:spPr/>
      <dgm:t>
        <a:bodyPr/>
        <a:lstStyle/>
        <a:p>
          <a:endParaRPr lang="zh-TW" altLang="en-US"/>
        </a:p>
      </dgm:t>
    </dgm:pt>
    <dgm:pt modelId="{C55E77A2-B140-4022-AD5F-A2E72FB9DB4A}" type="sibTrans" cxnId="{7D7039BB-561E-49B0-8929-5A7588C76A16}">
      <dgm:prSet/>
      <dgm:spPr/>
      <dgm:t>
        <a:bodyPr/>
        <a:lstStyle/>
        <a:p>
          <a:endParaRPr lang="zh-TW" altLang="en-US"/>
        </a:p>
      </dgm:t>
    </dgm:pt>
    <dgm:pt modelId="{CACDD424-982D-42B5-9D80-CAD206B9BAC7}">
      <dgm:prSet phldrT="[文字]"/>
      <dgm:spPr/>
      <dgm:t>
        <a:bodyPr/>
        <a:lstStyle/>
        <a:p>
          <a:r>
            <a:rPr lang="zh-TW" altLang="en-US" dirty="0"/>
            <a:t>將奶茶倒入裝珍珠的杯子或碗中</a:t>
          </a:r>
        </a:p>
      </dgm:t>
    </dgm:pt>
    <dgm:pt modelId="{842DCB31-B6A7-44D1-A739-F4A67D503336}" type="parTrans" cxnId="{E1ADD755-7180-4F0D-889F-20FF7DCAE535}">
      <dgm:prSet/>
      <dgm:spPr/>
      <dgm:t>
        <a:bodyPr/>
        <a:lstStyle/>
        <a:p>
          <a:endParaRPr lang="zh-TW" altLang="en-US"/>
        </a:p>
      </dgm:t>
    </dgm:pt>
    <dgm:pt modelId="{712238E0-BBF5-4246-A373-BBC76AE7443F}" type="sibTrans" cxnId="{E1ADD755-7180-4F0D-889F-20FF7DCAE535}">
      <dgm:prSet/>
      <dgm:spPr/>
      <dgm:t>
        <a:bodyPr/>
        <a:lstStyle/>
        <a:p>
          <a:endParaRPr lang="zh-TW" altLang="en-US"/>
        </a:p>
      </dgm:t>
    </dgm:pt>
    <dgm:pt modelId="{441461F3-3F7B-4368-8828-D7EF02A408BF}" type="pres">
      <dgm:prSet presAssocID="{A67F13F3-6903-4FC7-A850-79B7F896F6E9}" presName="CompostProcess" presStyleCnt="0">
        <dgm:presLayoutVars>
          <dgm:dir/>
          <dgm:resizeHandles val="exact"/>
        </dgm:presLayoutVars>
      </dgm:prSet>
      <dgm:spPr/>
    </dgm:pt>
    <dgm:pt modelId="{02D69233-E25D-408F-B0A8-4F2FAA104946}" type="pres">
      <dgm:prSet presAssocID="{A67F13F3-6903-4FC7-A850-79B7F896F6E9}" presName="arrow" presStyleLbl="bgShp" presStyleIdx="0" presStyleCnt="1" custScaleX="117647"/>
      <dgm:spPr/>
    </dgm:pt>
    <dgm:pt modelId="{C0EE9B20-536F-497F-B7B7-510559646CAE}" type="pres">
      <dgm:prSet presAssocID="{A67F13F3-6903-4FC7-A850-79B7F896F6E9}" presName="linearProcess" presStyleCnt="0"/>
      <dgm:spPr/>
    </dgm:pt>
    <dgm:pt modelId="{F3327355-4CF5-4478-995A-159B18E5CF16}" type="pres">
      <dgm:prSet presAssocID="{B1C007BB-3B62-4DCE-A373-6AAAF56F044F}" presName="textNode" presStyleLbl="node1" presStyleIdx="0" presStyleCnt="4">
        <dgm:presLayoutVars>
          <dgm:bulletEnabled val="1"/>
        </dgm:presLayoutVars>
      </dgm:prSet>
      <dgm:spPr/>
    </dgm:pt>
    <dgm:pt modelId="{58BA455A-D5AA-45F4-92F2-CC83AC74BC67}" type="pres">
      <dgm:prSet presAssocID="{365B9B4A-1A5D-454F-B50A-61E961282D7B}" presName="sibTrans" presStyleCnt="0"/>
      <dgm:spPr/>
    </dgm:pt>
    <dgm:pt modelId="{5C556CCB-9F2B-4BAD-842A-3FE0ECCC6CC7}" type="pres">
      <dgm:prSet presAssocID="{08191121-B4A1-47D7-B327-1DA9D7A86051}" presName="textNode" presStyleLbl="node1" presStyleIdx="1" presStyleCnt="4">
        <dgm:presLayoutVars>
          <dgm:bulletEnabled val="1"/>
        </dgm:presLayoutVars>
      </dgm:prSet>
      <dgm:spPr/>
    </dgm:pt>
    <dgm:pt modelId="{397777D8-6BCA-4DFA-BE19-88A17F94CA0E}" type="pres">
      <dgm:prSet presAssocID="{74FC24B5-13DF-4718-8096-F9A61AFA49D6}" presName="sibTrans" presStyleCnt="0"/>
      <dgm:spPr/>
    </dgm:pt>
    <dgm:pt modelId="{8F53AD80-2574-4CBE-A999-E4058A9FB789}" type="pres">
      <dgm:prSet presAssocID="{18C96EEB-38AD-450B-B748-8CDD21F25103}" presName="textNode" presStyleLbl="node1" presStyleIdx="2" presStyleCnt="4">
        <dgm:presLayoutVars>
          <dgm:bulletEnabled val="1"/>
        </dgm:presLayoutVars>
      </dgm:prSet>
      <dgm:spPr/>
    </dgm:pt>
    <dgm:pt modelId="{F2C63020-9093-488E-92EF-AA56FB12B3E4}" type="pres">
      <dgm:prSet presAssocID="{C55E77A2-B140-4022-AD5F-A2E72FB9DB4A}" presName="sibTrans" presStyleCnt="0"/>
      <dgm:spPr/>
    </dgm:pt>
    <dgm:pt modelId="{5AC4C129-27FD-4F1A-8C32-708FC6A0B441}" type="pres">
      <dgm:prSet presAssocID="{CACDD424-982D-42B5-9D80-CAD206B9BAC7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F787A09-A38E-4107-B729-0FB4837CFAC1}" srcId="{A67F13F3-6903-4FC7-A850-79B7F896F6E9}" destId="{B1C007BB-3B62-4DCE-A373-6AAAF56F044F}" srcOrd="0" destOrd="0" parTransId="{9CFC4878-9209-4E36-A62E-6AD1FBEFA1D8}" sibTransId="{365B9B4A-1A5D-454F-B50A-61E961282D7B}"/>
    <dgm:cxn modelId="{4D1B6724-9D61-4955-AB99-C23BC667DDDA}" type="presOf" srcId="{B1C007BB-3B62-4DCE-A373-6AAAF56F044F}" destId="{F3327355-4CF5-4478-995A-159B18E5CF16}" srcOrd="0" destOrd="0" presId="urn:microsoft.com/office/officeart/2005/8/layout/hProcess9"/>
    <dgm:cxn modelId="{C781E126-87BA-41A2-9B1A-B9DE9A4B60BE}" type="presOf" srcId="{18C96EEB-38AD-450B-B748-8CDD21F25103}" destId="{8F53AD80-2574-4CBE-A999-E4058A9FB789}" srcOrd="0" destOrd="0" presId="urn:microsoft.com/office/officeart/2005/8/layout/hProcess9"/>
    <dgm:cxn modelId="{D80F0871-EEFE-4972-A32E-AD14580C8C4A}" type="presOf" srcId="{A67F13F3-6903-4FC7-A850-79B7F896F6E9}" destId="{441461F3-3F7B-4368-8828-D7EF02A408BF}" srcOrd="0" destOrd="0" presId="urn:microsoft.com/office/officeart/2005/8/layout/hProcess9"/>
    <dgm:cxn modelId="{E1ADD755-7180-4F0D-889F-20FF7DCAE535}" srcId="{A67F13F3-6903-4FC7-A850-79B7F896F6E9}" destId="{CACDD424-982D-42B5-9D80-CAD206B9BAC7}" srcOrd="3" destOrd="0" parTransId="{842DCB31-B6A7-44D1-A739-F4A67D503336}" sibTransId="{712238E0-BBF5-4246-A373-BBC76AE7443F}"/>
    <dgm:cxn modelId="{BFB1BBB8-4859-4957-8744-A0613B02BA14}" type="presOf" srcId="{CACDD424-982D-42B5-9D80-CAD206B9BAC7}" destId="{5AC4C129-27FD-4F1A-8C32-708FC6A0B441}" srcOrd="0" destOrd="0" presId="urn:microsoft.com/office/officeart/2005/8/layout/hProcess9"/>
    <dgm:cxn modelId="{7D7039BB-561E-49B0-8929-5A7588C76A16}" srcId="{A67F13F3-6903-4FC7-A850-79B7F896F6E9}" destId="{18C96EEB-38AD-450B-B748-8CDD21F25103}" srcOrd="2" destOrd="0" parTransId="{8BE94E98-99DF-494D-AD52-87225378DD14}" sibTransId="{C55E77A2-B140-4022-AD5F-A2E72FB9DB4A}"/>
    <dgm:cxn modelId="{A6511FD7-C4E7-4F9C-BB8B-972C778D3AB9}" type="presOf" srcId="{08191121-B4A1-47D7-B327-1DA9D7A86051}" destId="{5C556CCB-9F2B-4BAD-842A-3FE0ECCC6CC7}" srcOrd="0" destOrd="0" presId="urn:microsoft.com/office/officeart/2005/8/layout/hProcess9"/>
    <dgm:cxn modelId="{B14A2FE1-BE79-485A-A5FF-4261B2B793FD}" srcId="{A67F13F3-6903-4FC7-A850-79B7F896F6E9}" destId="{08191121-B4A1-47D7-B327-1DA9D7A86051}" srcOrd="1" destOrd="0" parTransId="{D19BCB74-35EB-410D-B14D-37A4087D1805}" sibTransId="{74FC24B5-13DF-4718-8096-F9A61AFA49D6}"/>
    <dgm:cxn modelId="{3BB6FDC1-8494-4AF6-AE2D-0F4AA1D9D74B}" type="presParOf" srcId="{441461F3-3F7B-4368-8828-D7EF02A408BF}" destId="{02D69233-E25D-408F-B0A8-4F2FAA104946}" srcOrd="0" destOrd="0" presId="urn:microsoft.com/office/officeart/2005/8/layout/hProcess9"/>
    <dgm:cxn modelId="{E6FCF6D9-3C6F-443B-8B5B-9F42C015EA04}" type="presParOf" srcId="{441461F3-3F7B-4368-8828-D7EF02A408BF}" destId="{C0EE9B20-536F-497F-B7B7-510559646CAE}" srcOrd="1" destOrd="0" presId="urn:microsoft.com/office/officeart/2005/8/layout/hProcess9"/>
    <dgm:cxn modelId="{906138F2-9203-48A4-9A3C-051AC7837D6B}" type="presParOf" srcId="{C0EE9B20-536F-497F-B7B7-510559646CAE}" destId="{F3327355-4CF5-4478-995A-159B18E5CF16}" srcOrd="0" destOrd="0" presId="urn:microsoft.com/office/officeart/2005/8/layout/hProcess9"/>
    <dgm:cxn modelId="{131A67A9-1C46-4E81-AB8A-0FB580DDFF8A}" type="presParOf" srcId="{C0EE9B20-536F-497F-B7B7-510559646CAE}" destId="{58BA455A-D5AA-45F4-92F2-CC83AC74BC67}" srcOrd="1" destOrd="0" presId="urn:microsoft.com/office/officeart/2005/8/layout/hProcess9"/>
    <dgm:cxn modelId="{8863A08C-0FE9-4A6A-841A-8E036E929696}" type="presParOf" srcId="{C0EE9B20-536F-497F-B7B7-510559646CAE}" destId="{5C556CCB-9F2B-4BAD-842A-3FE0ECCC6CC7}" srcOrd="2" destOrd="0" presId="urn:microsoft.com/office/officeart/2005/8/layout/hProcess9"/>
    <dgm:cxn modelId="{66960771-A423-4387-B798-6742B3E48C51}" type="presParOf" srcId="{C0EE9B20-536F-497F-B7B7-510559646CAE}" destId="{397777D8-6BCA-4DFA-BE19-88A17F94CA0E}" srcOrd="3" destOrd="0" presId="urn:microsoft.com/office/officeart/2005/8/layout/hProcess9"/>
    <dgm:cxn modelId="{D178A139-9E0B-4D0A-BCBC-B547AA6FCCDC}" type="presParOf" srcId="{C0EE9B20-536F-497F-B7B7-510559646CAE}" destId="{8F53AD80-2574-4CBE-A999-E4058A9FB789}" srcOrd="4" destOrd="0" presId="urn:microsoft.com/office/officeart/2005/8/layout/hProcess9"/>
    <dgm:cxn modelId="{B3B2FE4C-0E25-4157-A83C-6E8BCC5F28D5}" type="presParOf" srcId="{C0EE9B20-536F-497F-B7B7-510559646CAE}" destId="{F2C63020-9093-488E-92EF-AA56FB12B3E4}" srcOrd="5" destOrd="0" presId="urn:microsoft.com/office/officeart/2005/8/layout/hProcess9"/>
    <dgm:cxn modelId="{AA2E35E5-25C0-431D-A1FA-F99FE0AF842C}" type="presParOf" srcId="{C0EE9B20-536F-497F-B7B7-510559646CAE}" destId="{5AC4C129-27FD-4F1A-8C32-708FC6A0B4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287353-4926-4BE1-86D5-69229D2649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BA6169-019B-405A-BAF8-94F81BD01297}">
      <dgm:prSet phldrT="[文字]" custT="1"/>
      <dgm:spPr/>
      <dgm:t>
        <a:bodyPr/>
        <a:lstStyle/>
        <a:p>
          <a:r>
            <a:rPr lang="zh-TW" altLang="en-US" sz="1800" dirty="0"/>
            <a:t>將水煮滾</a:t>
          </a:r>
        </a:p>
      </dgm:t>
    </dgm:pt>
    <dgm:pt modelId="{1FCDD1F6-1353-44B3-B84D-95601733C9ED}" type="parTrans" cxnId="{CCE0D504-7038-4C42-BD9B-CD2EA1727C76}">
      <dgm:prSet/>
      <dgm:spPr/>
      <dgm:t>
        <a:bodyPr/>
        <a:lstStyle/>
        <a:p>
          <a:endParaRPr lang="zh-TW" altLang="en-US"/>
        </a:p>
      </dgm:t>
    </dgm:pt>
    <dgm:pt modelId="{55C88932-4741-4D44-A1CE-8705D8CD226E}" type="sibTrans" cxnId="{CCE0D504-7038-4C42-BD9B-CD2EA1727C76}">
      <dgm:prSet/>
      <dgm:spPr/>
      <dgm:t>
        <a:bodyPr/>
        <a:lstStyle/>
        <a:p>
          <a:endParaRPr lang="zh-TW" altLang="en-US"/>
        </a:p>
      </dgm:t>
    </dgm:pt>
    <dgm:pt modelId="{33E08837-08FA-4FA9-A131-14054C104657}">
      <dgm:prSet phldrT="[文字]" custT="1"/>
      <dgm:spPr/>
      <dgm:t>
        <a:bodyPr/>
        <a:lstStyle/>
        <a:p>
          <a:r>
            <a:rPr lang="zh-TW" altLang="en-US" sz="1800" dirty="0"/>
            <a:t>倒入珍珠  </a:t>
          </a:r>
        </a:p>
      </dgm:t>
    </dgm:pt>
    <dgm:pt modelId="{D83DF383-DB27-4FF3-A3E4-26D21C336553}" type="parTrans" cxnId="{84FA2C7B-BB41-4EF8-9F0E-FCF32DA168F6}">
      <dgm:prSet/>
      <dgm:spPr/>
      <dgm:t>
        <a:bodyPr/>
        <a:lstStyle/>
        <a:p>
          <a:endParaRPr lang="zh-TW" altLang="en-US"/>
        </a:p>
      </dgm:t>
    </dgm:pt>
    <dgm:pt modelId="{66ADF3F0-4F50-4EF7-830A-15BEC8C29A05}" type="sibTrans" cxnId="{84FA2C7B-BB41-4EF8-9F0E-FCF32DA168F6}">
      <dgm:prSet/>
      <dgm:spPr/>
      <dgm:t>
        <a:bodyPr/>
        <a:lstStyle/>
        <a:p>
          <a:endParaRPr lang="zh-TW" altLang="en-US"/>
        </a:p>
      </dgm:t>
    </dgm:pt>
    <dgm:pt modelId="{E499F459-B14C-42F9-9248-64B41A22D718}">
      <dgm:prSet phldrT="[文字]" custT="1"/>
      <dgm:spPr/>
      <dgm:t>
        <a:bodyPr/>
        <a:lstStyle/>
        <a:p>
          <a:r>
            <a:rPr lang="zh-TW" altLang="en-US" sz="1800" dirty="0"/>
            <a:t>珍珠浮起</a:t>
          </a:r>
          <a:endParaRPr lang="en-US" altLang="zh-TW" sz="1800" dirty="0"/>
        </a:p>
        <a:p>
          <a:r>
            <a:rPr lang="zh-TW" altLang="en-US" sz="1800" dirty="0"/>
            <a:t>一顆即將</a:t>
          </a:r>
          <a:endParaRPr lang="en-US" altLang="zh-TW" sz="1800" dirty="0"/>
        </a:p>
        <a:p>
          <a:r>
            <a:rPr lang="zh-TW" altLang="en-US" sz="1800" dirty="0"/>
            <a:t>火調為小火</a:t>
          </a:r>
        </a:p>
      </dgm:t>
    </dgm:pt>
    <dgm:pt modelId="{A42B6A70-DC3B-4531-9360-7A5F14E7C5CC}" type="parTrans" cxnId="{4CDC170F-A11F-41E5-980B-CE74C8020D45}">
      <dgm:prSet/>
      <dgm:spPr/>
      <dgm:t>
        <a:bodyPr/>
        <a:lstStyle/>
        <a:p>
          <a:endParaRPr lang="zh-TW" altLang="en-US"/>
        </a:p>
      </dgm:t>
    </dgm:pt>
    <dgm:pt modelId="{59D248B5-782F-482E-A5E3-997888A30C6E}" type="sibTrans" cxnId="{4CDC170F-A11F-41E5-980B-CE74C8020D45}">
      <dgm:prSet/>
      <dgm:spPr/>
      <dgm:t>
        <a:bodyPr/>
        <a:lstStyle/>
        <a:p>
          <a:endParaRPr lang="zh-TW" altLang="en-US"/>
        </a:p>
      </dgm:t>
    </dgm:pt>
    <dgm:pt modelId="{1694043C-1259-4092-BEB8-C0269304124D}">
      <dgm:prSet phldrT="[文字]" custT="1"/>
      <dgm:spPr/>
      <dgm:t>
        <a:bodyPr/>
        <a:lstStyle/>
        <a:p>
          <a:r>
            <a:rPr lang="zh-TW" altLang="en-US" sz="1800" dirty="0"/>
            <a:t>續煮</a:t>
          </a:r>
          <a:r>
            <a:rPr lang="en-US" altLang="zh-TW" sz="1800" dirty="0"/>
            <a:t>20</a:t>
          </a:r>
          <a:r>
            <a:rPr lang="zh-TW" altLang="en-US" sz="1800" dirty="0"/>
            <a:t>分，</a:t>
          </a:r>
          <a:endParaRPr lang="en-US" altLang="zh-TW" sz="1800" dirty="0"/>
        </a:p>
        <a:p>
          <a:r>
            <a:rPr lang="zh-TW" altLang="en-US" sz="1800" dirty="0"/>
            <a:t>邊煮邊攪拌</a:t>
          </a:r>
        </a:p>
      </dgm:t>
    </dgm:pt>
    <dgm:pt modelId="{4DC16ACA-00CF-4770-A8F9-4CE2EA15F005}" type="parTrans" cxnId="{3D14CA1D-7769-4F93-80FA-19C310CB8299}">
      <dgm:prSet/>
      <dgm:spPr/>
      <dgm:t>
        <a:bodyPr/>
        <a:lstStyle/>
        <a:p>
          <a:endParaRPr lang="zh-TW" altLang="en-US"/>
        </a:p>
      </dgm:t>
    </dgm:pt>
    <dgm:pt modelId="{845813D6-755C-4A60-AFF8-478B41B3454F}" type="sibTrans" cxnId="{3D14CA1D-7769-4F93-80FA-19C310CB8299}">
      <dgm:prSet/>
      <dgm:spPr/>
      <dgm:t>
        <a:bodyPr/>
        <a:lstStyle/>
        <a:p>
          <a:endParaRPr lang="zh-TW" altLang="en-US"/>
        </a:p>
      </dgm:t>
    </dgm:pt>
    <dgm:pt modelId="{009FAAAD-465F-4776-8020-5243DE50DC12}">
      <dgm:prSet phldrT="[文字]" custT="1"/>
      <dgm:spPr/>
      <dgm:t>
        <a:bodyPr/>
        <a:lstStyle/>
        <a:p>
          <a:r>
            <a:rPr lang="zh-TW" altLang="en-US" sz="1800" dirty="0"/>
            <a:t>關火並</a:t>
          </a:r>
          <a:endParaRPr lang="en-US" altLang="zh-TW" sz="1800" dirty="0"/>
        </a:p>
        <a:p>
          <a:r>
            <a:rPr lang="zh-TW" altLang="en-US" sz="1800" dirty="0"/>
            <a:t>悶鍋</a:t>
          </a:r>
          <a:r>
            <a:rPr lang="en-US" altLang="zh-TW" sz="1800" dirty="0"/>
            <a:t>23</a:t>
          </a:r>
          <a:r>
            <a:rPr lang="zh-TW" altLang="en-US" sz="1800" dirty="0"/>
            <a:t>分</a:t>
          </a:r>
        </a:p>
      </dgm:t>
    </dgm:pt>
    <dgm:pt modelId="{F829AF03-2AB6-4392-9477-3D74C726E7BF}" type="parTrans" cxnId="{C0FBDA13-4DC6-4D4E-8FD7-B013C404D3DD}">
      <dgm:prSet/>
      <dgm:spPr/>
      <dgm:t>
        <a:bodyPr/>
        <a:lstStyle/>
        <a:p>
          <a:endParaRPr lang="zh-TW" altLang="en-US"/>
        </a:p>
      </dgm:t>
    </dgm:pt>
    <dgm:pt modelId="{E414F708-96B6-43E4-BC5F-01D109C22147}" type="sibTrans" cxnId="{C0FBDA13-4DC6-4D4E-8FD7-B013C404D3DD}">
      <dgm:prSet/>
      <dgm:spPr/>
      <dgm:t>
        <a:bodyPr/>
        <a:lstStyle/>
        <a:p>
          <a:endParaRPr lang="zh-TW" altLang="en-US"/>
        </a:p>
      </dgm:t>
    </dgm:pt>
    <dgm:pt modelId="{CCCFFEF7-7F14-485F-8DDE-61F83CAEE677}">
      <dgm:prSet phldrT="[文字]" custT="1"/>
      <dgm:spPr/>
      <dgm:t>
        <a:bodyPr/>
        <a:lstStyle/>
        <a:p>
          <a:r>
            <a:rPr lang="zh-TW" altLang="en-US" sz="1800" dirty="0"/>
            <a:t>將珍珠撈至冰水中</a:t>
          </a:r>
        </a:p>
      </dgm:t>
    </dgm:pt>
    <dgm:pt modelId="{1C75A442-0994-4D6A-A9A2-C775B3C066BA}" type="parTrans" cxnId="{C381C5FA-27C4-4DFB-AADE-33BEFAAC1A51}">
      <dgm:prSet/>
      <dgm:spPr/>
      <dgm:t>
        <a:bodyPr/>
        <a:lstStyle/>
        <a:p>
          <a:endParaRPr lang="zh-TW" altLang="en-US"/>
        </a:p>
      </dgm:t>
    </dgm:pt>
    <dgm:pt modelId="{AC85D7A9-D805-453E-AAA1-9062DAEA8F89}" type="sibTrans" cxnId="{C381C5FA-27C4-4DFB-AADE-33BEFAAC1A51}">
      <dgm:prSet/>
      <dgm:spPr/>
      <dgm:t>
        <a:bodyPr/>
        <a:lstStyle/>
        <a:p>
          <a:endParaRPr lang="zh-TW" altLang="en-US"/>
        </a:p>
      </dgm:t>
    </dgm:pt>
    <dgm:pt modelId="{24734556-3F79-4808-8830-0A190C463E8E}">
      <dgm:prSet phldrT="[文字]" custT="1"/>
      <dgm:spPr/>
      <dgm:t>
        <a:bodyPr/>
        <a:lstStyle/>
        <a:p>
          <a:r>
            <a:rPr lang="zh-TW" altLang="en-US" sz="1800" dirty="0"/>
            <a:t>邊倒入</a:t>
          </a:r>
          <a:endParaRPr lang="en-US" altLang="zh-TW" sz="1800" dirty="0"/>
        </a:p>
        <a:p>
          <a:r>
            <a:rPr lang="zh-TW" altLang="en-US" sz="1800" dirty="0"/>
            <a:t>果糖邊攪拌</a:t>
          </a:r>
        </a:p>
      </dgm:t>
    </dgm:pt>
    <dgm:pt modelId="{D3163423-29F6-43E3-BE27-BE9232104484}" type="parTrans" cxnId="{0A9BC92F-0FDC-45CE-BB22-3D4D4C90085B}">
      <dgm:prSet/>
      <dgm:spPr/>
      <dgm:t>
        <a:bodyPr/>
        <a:lstStyle/>
        <a:p>
          <a:endParaRPr lang="zh-TW" altLang="en-US"/>
        </a:p>
      </dgm:t>
    </dgm:pt>
    <dgm:pt modelId="{2752DD10-769B-4327-B74E-404E1FA2DF02}" type="sibTrans" cxnId="{0A9BC92F-0FDC-45CE-BB22-3D4D4C90085B}">
      <dgm:prSet/>
      <dgm:spPr/>
      <dgm:t>
        <a:bodyPr/>
        <a:lstStyle/>
        <a:p>
          <a:endParaRPr lang="zh-TW" altLang="en-US"/>
        </a:p>
      </dgm:t>
    </dgm:pt>
    <dgm:pt modelId="{3341B7C8-8057-49AC-8185-0C8138513BDA}" type="pres">
      <dgm:prSet presAssocID="{C4287353-4926-4BE1-86D5-69229D264922}" presName="Name0" presStyleCnt="0">
        <dgm:presLayoutVars>
          <dgm:dir/>
          <dgm:resizeHandles val="exact"/>
        </dgm:presLayoutVars>
      </dgm:prSet>
      <dgm:spPr/>
    </dgm:pt>
    <dgm:pt modelId="{17F68475-0DD0-4026-9E1A-ED77E4A1AB71}" type="pres">
      <dgm:prSet presAssocID="{4DBA6169-019B-405A-BAF8-94F81BD01297}" presName="node" presStyleLbl="node1" presStyleIdx="0" presStyleCnt="7" custScaleX="57521" custScaleY="90854">
        <dgm:presLayoutVars>
          <dgm:bulletEnabled val="1"/>
        </dgm:presLayoutVars>
      </dgm:prSet>
      <dgm:spPr/>
    </dgm:pt>
    <dgm:pt modelId="{43DC5EFB-3474-4EB6-AF15-62F7C8FF190A}" type="pres">
      <dgm:prSet presAssocID="{55C88932-4741-4D44-A1CE-8705D8CD226E}" presName="sibTrans" presStyleLbl="sibTrans2D1" presStyleIdx="0" presStyleCnt="6"/>
      <dgm:spPr/>
    </dgm:pt>
    <dgm:pt modelId="{4AA5B9E9-3928-4DF1-B7F4-5EC6BB32DFC8}" type="pres">
      <dgm:prSet presAssocID="{55C88932-4741-4D44-A1CE-8705D8CD226E}" presName="connectorText" presStyleLbl="sibTrans2D1" presStyleIdx="0" presStyleCnt="6"/>
      <dgm:spPr/>
    </dgm:pt>
    <dgm:pt modelId="{78B751F5-77B2-4C73-9418-BFBEB8D4D8E9}" type="pres">
      <dgm:prSet presAssocID="{33E08837-08FA-4FA9-A131-14054C104657}" presName="node" presStyleLbl="node1" presStyleIdx="1" presStyleCnt="7" custScaleX="53791" custScaleY="91520">
        <dgm:presLayoutVars>
          <dgm:bulletEnabled val="1"/>
        </dgm:presLayoutVars>
      </dgm:prSet>
      <dgm:spPr/>
    </dgm:pt>
    <dgm:pt modelId="{F79BA99D-10D0-49C6-BBAB-02BA3201E1B1}" type="pres">
      <dgm:prSet presAssocID="{66ADF3F0-4F50-4EF7-830A-15BEC8C29A05}" presName="sibTrans" presStyleLbl="sibTrans2D1" presStyleIdx="1" presStyleCnt="6"/>
      <dgm:spPr/>
    </dgm:pt>
    <dgm:pt modelId="{6DAEA390-85FA-4637-8C80-422879DD9026}" type="pres">
      <dgm:prSet presAssocID="{66ADF3F0-4F50-4EF7-830A-15BEC8C29A05}" presName="connectorText" presStyleLbl="sibTrans2D1" presStyleIdx="1" presStyleCnt="6"/>
      <dgm:spPr/>
    </dgm:pt>
    <dgm:pt modelId="{DBEB7748-1215-4909-9146-577089811AC1}" type="pres">
      <dgm:prSet presAssocID="{E499F459-B14C-42F9-9248-64B41A22D718}" presName="node" presStyleLbl="node1" presStyleIdx="2" presStyleCnt="7" custScaleX="117417">
        <dgm:presLayoutVars>
          <dgm:bulletEnabled val="1"/>
        </dgm:presLayoutVars>
      </dgm:prSet>
      <dgm:spPr/>
    </dgm:pt>
    <dgm:pt modelId="{CA392201-02D8-4B5C-AE73-86BD4A16846A}" type="pres">
      <dgm:prSet presAssocID="{59D248B5-782F-482E-A5E3-997888A30C6E}" presName="sibTrans" presStyleLbl="sibTrans2D1" presStyleIdx="2" presStyleCnt="6"/>
      <dgm:spPr/>
    </dgm:pt>
    <dgm:pt modelId="{61A9DA72-90AE-4953-87F6-BB8F9A93C8D4}" type="pres">
      <dgm:prSet presAssocID="{59D248B5-782F-482E-A5E3-997888A30C6E}" presName="connectorText" presStyleLbl="sibTrans2D1" presStyleIdx="2" presStyleCnt="6"/>
      <dgm:spPr/>
    </dgm:pt>
    <dgm:pt modelId="{E1AF62D6-ED6C-4163-B079-891F61D58941}" type="pres">
      <dgm:prSet presAssocID="{1694043C-1259-4092-BEB8-C0269304124D}" presName="node" presStyleLbl="node1" presStyleIdx="3" presStyleCnt="7" custScaleX="123257">
        <dgm:presLayoutVars>
          <dgm:bulletEnabled val="1"/>
        </dgm:presLayoutVars>
      </dgm:prSet>
      <dgm:spPr/>
    </dgm:pt>
    <dgm:pt modelId="{03ADF981-0294-4661-B778-37F23EBCCD31}" type="pres">
      <dgm:prSet presAssocID="{845813D6-755C-4A60-AFF8-478B41B3454F}" presName="sibTrans" presStyleLbl="sibTrans2D1" presStyleIdx="3" presStyleCnt="6"/>
      <dgm:spPr/>
    </dgm:pt>
    <dgm:pt modelId="{E0B2901F-0270-4F26-81DD-61971200B405}" type="pres">
      <dgm:prSet presAssocID="{845813D6-755C-4A60-AFF8-478B41B3454F}" presName="connectorText" presStyleLbl="sibTrans2D1" presStyleIdx="3" presStyleCnt="6"/>
      <dgm:spPr/>
    </dgm:pt>
    <dgm:pt modelId="{AC03862E-885E-4B57-999C-AF46FB1A492E}" type="pres">
      <dgm:prSet presAssocID="{009FAAAD-465F-4776-8020-5243DE50DC12}" presName="node" presStyleLbl="node1" presStyleIdx="4" presStyleCnt="7" custScaleX="96657">
        <dgm:presLayoutVars>
          <dgm:bulletEnabled val="1"/>
        </dgm:presLayoutVars>
      </dgm:prSet>
      <dgm:spPr/>
    </dgm:pt>
    <dgm:pt modelId="{6D05D102-D028-408B-9A40-AD8DF4DCE394}" type="pres">
      <dgm:prSet presAssocID="{E414F708-96B6-43E4-BC5F-01D109C22147}" presName="sibTrans" presStyleLbl="sibTrans2D1" presStyleIdx="4" presStyleCnt="6"/>
      <dgm:spPr/>
    </dgm:pt>
    <dgm:pt modelId="{6F96FD34-3EE8-4599-87A0-1662F8E52863}" type="pres">
      <dgm:prSet presAssocID="{E414F708-96B6-43E4-BC5F-01D109C22147}" presName="connectorText" presStyleLbl="sibTrans2D1" presStyleIdx="4" presStyleCnt="6"/>
      <dgm:spPr/>
    </dgm:pt>
    <dgm:pt modelId="{A585DF3B-E737-49CA-A0D8-B3601C9D68D6}" type="pres">
      <dgm:prSet presAssocID="{CCCFFEF7-7F14-485F-8DDE-61F83CAEE677}" presName="node" presStyleLbl="node1" presStyleIdx="5" presStyleCnt="7" custScaleX="93757">
        <dgm:presLayoutVars>
          <dgm:bulletEnabled val="1"/>
        </dgm:presLayoutVars>
      </dgm:prSet>
      <dgm:spPr/>
    </dgm:pt>
    <dgm:pt modelId="{B988A375-9325-4571-B018-C5F6BE6C02C0}" type="pres">
      <dgm:prSet presAssocID="{AC85D7A9-D805-453E-AAA1-9062DAEA8F89}" presName="sibTrans" presStyleLbl="sibTrans2D1" presStyleIdx="5" presStyleCnt="6"/>
      <dgm:spPr/>
    </dgm:pt>
    <dgm:pt modelId="{216E40C0-E69A-4B00-9132-EA13028BE810}" type="pres">
      <dgm:prSet presAssocID="{AC85D7A9-D805-453E-AAA1-9062DAEA8F89}" presName="connectorText" presStyleLbl="sibTrans2D1" presStyleIdx="5" presStyleCnt="6"/>
      <dgm:spPr/>
    </dgm:pt>
    <dgm:pt modelId="{89F1F67B-15EE-4883-B1D8-6544D1FB4FDD}" type="pres">
      <dgm:prSet presAssocID="{24734556-3F79-4808-8830-0A190C463E8E}" presName="node" presStyleLbl="node1" presStyleIdx="6" presStyleCnt="7" custScaleX="119069">
        <dgm:presLayoutVars>
          <dgm:bulletEnabled val="1"/>
        </dgm:presLayoutVars>
      </dgm:prSet>
      <dgm:spPr/>
    </dgm:pt>
  </dgm:ptLst>
  <dgm:cxnLst>
    <dgm:cxn modelId="{71AD0F03-8D3B-4CB1-A177-42AF02F94D0C}" type="presOf" srcId="{CCCFFEF7-7F14-485F-8DDE-61F83CAEE677}" destId="{A585DF3B-E737-49CA-A0D8-B3601C9D68D6}" srcOrd="0" destOrd="0" presId="urn:microsoft.com/office/officeart/2005/8/layout/process1"/>
    <dgm:cxn modelId="{CCE0D504-7038-4C42-BD9B-CD2EA1727C76}" srcId="{C4287353-4926-4BE1-86D5-69229D264922}" destId="{4DBA6169-019B-405A-BAF8-94F81BD01297}" srcOrd="0" destOrd="0" parTransId="{1FCDD1F6-1353-44B3-B84D-95601733C9ED}" sibTransId="{55C88932-4741-4D44-A1CE-8705D8CD226E}"/>
    <dgm:cxn modelId="{4CDC170F-A11F-41E5-980B-CE74C8020D45}" srcId="{C4287353-4926-4BE1-86D5-69229D264922}" destId="{E499F459-B14C-42F9-9248-64B41A22D718}" srcOrd="2" destOrd="0" parTransId="{A42B6A70-DC3B-4531-9360-7A5F14E7C5CC}" sibTransId="{59D248B5-782F-482E-A5E3-997888A30C6E}"/>
    <dgm:cxn modelId="{C0FBDA13-4DC6-4D4E-8FD7-B013C404D3DD}" srcId="{C4287353-4926-4BE1-86D5-69229D264922}" destId="{009FAAAD-465F-4776-8020-5243DE50DC12}" srcOrd="4" destOrd="0" parTransId="{F829AF03-2AB6-4392-9477-3D74C726E7BF}" sibTransId="{E414F708-96B6-43E4-BC5F-01D109C22147}"/>
    <dgm:cxn modelId="{7D72041B-A05D-40A8-8C2B-B2C8CD833C36}" type="presOf" srcId="{4DBA6169-019B-405A-BAF8-94F81BD01297}" destId="{17F68475-0DD0-4026-9E1A-ED77E4A1AB71}" srcOrd="0" destOrd="0" presId="urn:microsoft.com/office/officeart/2005/8/layout/process1"/>
    <dgm:cxn modelId="{3D14CA1D-7769-4F93-80FA-19C310CB8299}" srcId="{C4287353-4926-4BE1-86D5-69229D264922}" destId="{1694043C-1259-4092-BEB8-C0269304124D}" srcOrd="3" destOrd="0" parTransId="{4DC16ACA-00CF-4770-A8F9-4CE2EA15F005}" sibTransId="{845813D6-755C-4A60-AFF8-478B41B3454F}"/>
    <dgm:cxn modelId="{0A9BC92F-0FDC-45CE-BB22-3D4D4C90085B}" srcId="{C4287353-4926-4BE1-86D5-69229D264922}" destId="{24734556-3F79-4808-8830-0A190C463E8E}" srcOrd="6" destOrd="0" parTransId="{D3163423-29F6-43E3-BE27-BE9232104484}" sibTransId="{2752DD10-769B-4327-B74E-404E1FA2DF02}"/>
    <dgm:cxn modelId="{655EEF3F-A0FB-4998-9BA3-3F2F1A692502}" type="presOf" srcId="{C4287353-4926-4BE1-86D5-69229D264922}" destId="{3341B7C8-8057-49AC-8185-0C8138513BDA}" srcOrd="0" destOrd="0" presId="urn:microsoft.com/office/officeart/2005/8/layout/process1"/>
    <dgm:cxn modelId="{A17CD562-0250-479D-B046-E83458A50894}" type="presOf" srcId="{E414F708-96B6-43E4-BC5F-01D109C22147}" destId="{6D05D102-D028-408B-9A40-AD8DF4DCE394}" srcOrd="0" destOrd="0" presId="urn:microsoft.com/office/officeart/2005/8/layout/process1"/>
    <dgm:cxn modelId="{BC4B2D4C-E83B-47E0-B728-D13DF7D8B00B}" type="presOf" srcId="{009FAAAD-465F-4776-8020-5243DE50DC12}" destId="{AC03862E-885E-4B57-999C-AF46FB1A492E}" srcOrd="0" destOrd="0" presId="urn:microsoft.com/office/officeart/2005/8/layout/process1"/>
    <dgm:cxn modelId="{EAFF7A4E-6DFB-471B-ACD5-13FC4CE8591D}" type="presOf" srcId="{66ADF3F0-4F50-4EF7-830A-15BEC8C29A05}" destId="{F79BA99D-10D0-49C6-BBAB-02BA3201E1B1}" srcOrd="0" destOrd="0" presId="urn:microsoft.com/office/officeart/2005/8/layout/process1"/>
    <dgm:cxn modelId="{4E373A73-690F-4EA5-BD78-DF979E6D1C89}" type="presOf" srcId="{59D248B5-782F-482E-A5E3-997888A30C6E}" destId="{CA392201-02D8-4B5C-AE73-86BD4A16846A}" srcOrd="0" destOrd="0" presId="urn:microsoft.com/office/officeart/2005/8/layout/process1"/>
    <dgm:cxn modelId="{84FA2C7B-BB41-4EF8-9F0E-FCF32DA168F6}" srcId="{C4287353-4926-4BE1-86D5-69229D264922}" destId="{33E08837-08FA-4FA9-A131-14054C104657}" srcOrd="1" destOrd="0" parTransId="{D83DF383-DB27-4FF3-A3E4-26D21C336553}" sibTransId="{66ADF3F0-4F50-4EF7-830A-15BEC8C29A05}"/>
    <dgm:cxn modelId="{7AEF1884-F9ED-4C22-B3EB-54E4B809B4C6}" type="presOf" srcId="{E414F708-96B6-43E4-BC5F-01D109C22147}" destId="{6F96FD34-3EE8-4599-87A0-1662F8E52863}" srcOrd="1" destOrd="0" presId="urn:microsoft.com/office/officeart/2005/8/layout/process1"/>
    <dgm:cxn modelId="{F5E9998A-6101-4F82-8FE8-42CA5CC99C25}" type="presOf" srcId="{845813D6-755C-4A60-AFF8-478B41B3454F}" destId="{03ADF981-0294-4661-B778-37F23EBCCD31}" srcOrd="0" destOrd="0" presId="urn:microsoft.com/office/officeart/2005/8/layout/process1"/>
    <dgm:cxn modelId="{31DD488E-08DC-4C37-BB5B-49EC58EBBBA2}" type="presOf" srcId="{55C88932-4741-4D44-A1CE-8705D8CD226E}" destId="{4AA5B9E9-3928-4DF1-B7F4-5EC6BB32DFC8}" srcOrd="1" destOrd="0" presId="urn:microsoft.com/office/officeart/2005/8/layout/process1"/>
    <dgm:cxn modelId="{AC268796-EF22-482A-AECD-32604CE71D9D}" type="presOf" srcId="{33E08837-08FA-4FA9-A131-14054C104657}" destId="{78B751F5-77B2-4C73-9418-BFBEB8D4D8E9}" srcOrd="0" destOrd="0" presId="urn:microsoft.com/office/officeart/2005/8/layout/process1"/>
    <dgm:cxn modelId="{CF880BB0-43BF-42A9-9423-83D92C3B038C}" type="presOf" srcId="{E499F459-B14C-42F9-9248-64B41A22D718}" destId="{DBEB7748-1215-4909-9146-577089811AC1}" srcOrd="0" destOrd="0" presId="urn:microsoft.com/office/officeart/2005/8/layout/process1"/>
    <dgm:cxn modelId="{0ACDA5BB-D6D7-426F-BAFC-A6489210E311}" type="presOf" srcId="{845813D6-755C-4A60-AFF8-478B41B3454F}" destId="{E0B2901F-0270-4F26-81DD-61971200B405}" srcOrd="1" destOrd="0" presId="urn:microsoft.com/office/officeart/2005/8/layout/process1"/>
    <dgm:cxn modelId="{CBE509C4-AA26-4A4F-9B62-85253E2FD9D8}" type="presOf" srcId="{59D248B5-782F-482E-A5E3-997888A30C6E}" destId="{61A9DA72-90AE-4953-87F6-BB8F9A93C8D4}" srcOrd="1" destOrd="0" presId="urn:microsoft.com/office/officeart/2005/8/layout/process1"/>
    <dgm:cxn modelId="{5E952AC6-BDF6-4C70-8780-5535D2ADC261}" type="presOf" srcId="{24734556-3F79-4808-8830-0A190C463E8E}" destId="{89F1F67B-15EE-4883-B1D8-6544D1FB4FDD}" srcOrd="0" destOrd="0" presId="urn:microsoft.com/office/officeart/2005/8/layout/process1"/>
    <dgm:cxn modelId="{C3FAC6CE-DFB5-4A83-B39A-4D4EB9CBF6C0}" type="presOf" srcId="{55C88932-4741-4D44-A1CE-8705D8CD226E}" destId="{43DC5EFB-3474-4EB6-AF15-62F7C8FF190A}" srcOrd="0" destOrd="0" presId="urn:microsoft.com/office/officeart/2005/8/layout/process1"/>
    <dgm:cxn modelId="{6D89EED2-82EF-496A-90C2-AC6610B78865}" type="presOf" srcId="{1694043C-1259-4092-BEB8-C0269304124D}" destId="{E1AF62D6-ED6C-4163-B079-891F61D58941}" srcOrd="0" destOrd="0" presId="urn:microsoft.com/office/officeart/2005/8/layout/process1"/>
    <dgm:cxn modelId="{333ED7E9-F8FD-4F12-A571-DDB505AC5A0D}" type="presOf" srcId="{AC85D7A9-D805-453E-AAA1-9062DAEA8F89}" destId="{216E40C0-E69A-4B00-9132-EA13028BE810}" srcOrd="1" destOrd="0" presId="urn:microsoft.com/office/officeart/2005/8/layout/process1"/>
    <dgm:cxn modelId="{1C333FED-BEAB-4A1D-9BFC-F8022A7B6BC9}" type="presOf" srcId="{AC85D7A9-D805-453E-AAA1-9062DAEA8F89}" destId="{B988A375-9325-4571-B018-C5F6BE6C02C0}" srcOrd="0" destOrd="0" presId="urn:microsoft.com/office/officeart/2005/8/layout/process1"/>
    <dgm:cxn modelId="{86B2AEF1-93AE-4D9A-888C-4A54BCD46727}" type="presOf" srcId="{66ADF3F0-4F50-4EF7-830A-15BEC8C29A05}" destId="{6DAEA390-85FA-4637-8C80-422879DD9026}" srcOrd="1" destOrd="0" presId="urn:microsoft.com/office/officeart/2005/8/layout/process1"/>
    <dgm:cxn modelId="{C381C5FA-27C4-4DFB-AADE-33BEFAAC1A51}" srcId="{C4287353-4926-4BE1-86D5-69229D264922}" destId="{CCCFFEF7-7F14-485F-8DDE-61F83CAEE677}" srcOrd="5" destOrd="0" parTransId="{1C75A442-0994-4D6A-A9A2-C775B3C066BA}" sibTransId="{AC85D7A9-D805-453E-AAA1-9062DAEA8F89}"/>
    <dgm:cxn modelId="{1DF17C5B-D7DF-4105-9FBF-3BFFBEACC7B2}" type="presParOf" srcId="{3341B7C8-8057-49AC-8185-0C8138513BDA}" destId="{17F68475-0DD0-4026-9E1A-ED77E4A1AB71}" srcOrd="0" destOrd="0" presId="urn:microsoft.com/office/officeart/2005/8/layout/process1"/>
    <dgm:cxn modelId="{9D80DA48-0DF7-47DB-8291-A0CEB048152C}" type="presParOf" srcId="{3341B7C8-8057-49AC-8185-0C8138513BDA}" destId="{43DC5EFB-3474-4EB6-AF15-62F7C8FF190A}" srcOrd="1" destOrd="0" presId="urn:microsoft.com/office/officeart/2005/8/layout/process1"/>
    <dgm:cxn modelId="{838C0209-0E70-417A-B23F-D470C279121B}" type="presParOf" srcId="{43DC5EFB-3474-4EB6-AF15-62F7C8FF190A}" destId="{4AA5B9E9-3928-4DF1-B7F4-5EC6BB32DFC8}" srcOrd="0" destOrd="0" presId="urn:microsoft.com/office/officeart/2005/8/layout/process1"/>
    <dgm:cxn modelId="{F52BC57E-C15A-465E-9089-63AB46BA46CC}" type="presParOf" srcId="{3341B7C8-8057-49AC-8185-0C8138513BDA}" destId="{78B751F5-77B2-4C73-9418-BFBEB8D4D8E9}" srcOrd="2" destOrd="0" presId="urn:microsoft.com/office/officeart/2005/8/layout/process1"/>
    <dgm:cxn modelId="{25FE2969-DC1D-4043-9F2A-3137B5EFEA97}" type="presParOf" srcId="{3341B7C8-8057-49AC-8185-0C8138513BDA}" destId="{F79BA99D-10D0-49C6-BBAB-02BA3201E1B1}" srcOrd="3" destOrd="0" presId="urn:microsoft.com/office/officeart/2005/8/layout/process1"/>
    <dgm:cxn modelId="{0FC8BE30-787D-4F44-91E0-9E04E0C78AF9}" type="presParOf" srcId="{F79BA99D-10D0-49C6-BBAB-02BA3201E1B1}" destId="{6DAEA390-85FA-4637-8C80-422879DD9026}" srcOrd="0" destOrd="0" presId="urn:microsoft.com/office/officeart/2005/8/layout/process1"/>
    <dgm:cxn modelId="{3996C3B2-A6C7-41C5-8417-0515E4ADA4BC}" type="presParOf" srcId="{3341B7C8-8057-49AC-8185-0C8138513BDA}" destId="{DBEB7748-1215-4909-9146-577089811AC1}" srcOrd="4" destOrd="0" presId="urn:microsoft.com/office/officeart/2005/8/layout/process1"/>
    <dgm:cxn modelId="{504D9C8E-4445-49ED-AD5A-B5DB697717D2}" type="presParOf" srcId="{3341B7C8-8057-49AC-8185-0C8138513BDA}" destId="{CA392201-02D8-4B5C-AE73-86BD4A16846A}" srcOrd="5" destOrd="0" presId="urn:microsoft.com/office/officeart/2005/8/layout/process1"/>
    <dgm:cxn modelId="{4EA7E83E-968B-4809-A4D4-206D87544AC0}" type="presParOf" srcId="{CA392201-02D8-4B5C-AE73-86BD4A16846A}" destId="{61A9DA72-90AE-4953-87F6-BB8F9A93C8D4}" srcOrd="0" destOrd="0" presId="urn:microsoft.com/office/officeart/2005/8/layout/process1"/>
    <dgm:cxn modelId="{6EB4DEC1-8C46-4BD1-ACCC-925E8C0ECA40}" type="presParOf" srcId="{3341B7C8-8057-49AC-8185-0C8138513BDA}" destId="{E1AF62D6-ED6C-4163-B079-891F61D58941}" srcOrd="6" destOrd="0" presId="urn:microsoft.com/office/officeart/2005/8/layout/process1"/>
    <dgm:cxn modelId="{5DDC6AED-FC6F-42CE-B88E-3D03B3872DF7}" type="presParOf" srcId="{3341B7C8-8057-49AC-8185-0C8138513BDA}" destId="{03ADF981-0294-4661-B778-37F23EBCCD31}" srcOrd="7" destOrd="0" presId="urn:microsoft.com/office/officeart/2005/8/layout/process1"/>
    <dgm:cxn modelId="{3F29E1B2-B21D-4CAE-B8E8-12607D34D742}" type="presParOf" srcId="{03ADF981-0294-4661-B778-37F23EBCCD31}" destId="{E0B2901F-0270-4F26-81DD-61971200B405}" srcOrd="0" destOrd="0" presId="urn:microsoft.com/office/officeart/2005/8/layout/process1"/>
    <dgm:cxn modelId="{4323432E-9451-4541-9223-8199CE46CD17}" type="presParOf" srcId="{3341B7C8-8057-49AC-8185-0C8138513BDA}" destId="{AC03862E-885E-4B57-999C-AF46FB1A492E}" srcOrd="8" destOrd="0" presId="urn:microsoft.com/office/officeart/2005/8/layout/process1"/>
    <dgm:cxn modelId="{0D8FAF8B-E16D-4075-86C3-ED54DEC851E9}" type="presParOf" srcId="{3341B7C8-8057-49AC-8185-0C8138513BDA}" destId="{6D05D102-D028-408B-9A40-AD8DF4DCE394}" srcOrd="9" destOrd="0" presId="urn:microsoft.com/office/officeart/2005/8/layout/process1"/>
    <dgm:cxn modelId="{BF037449-BA49-4210-9AD7-9B773101E404}" type="presParOf" srcId="{6D05D102-D028-408B-9A40-AD8DF4DCE394}" destId="{6F96FD34-3EE8-4599-87A0-1662F8E52863}" srcOrd="0" destOrd="0" presId="urn:microsoft.com/office/officeart/2005/8/layout/process1"/>
    <dgm:cxn modelId="{B34A6D65-A942-4763-8E81-2C15E29D06C9}" type="presParOf" srcId="{3341B7C8-8057-49AC-8185-0C8138513BDA}" destId="{A585DF3B-E737-49CA-A0D8-B3601C9D68D6}" srcOrd="10" destOrd="0" presId="urn:microsoft.com/office/officeart/2005/8/layout/process1"/>
    <dgm:cxn modelId="{1BF3F4FB-ED35-4AF6-A1A9-8AA65D5CA1BA}" type="presParOf" srcId="{3341B7C8-8057-49AC-8185-0C8138513BDA}" destId="{B988A375-9325-4571-B018-C5F6BE6C02C0}" srcOrd="11" destOrd="0" presId="urn:microsoft.com/office/officeart/2005/8/layout/process1"/>
    <dgm:cxn modelId="{C23AA799-613C-428A-8CE4-44DE49E66B9E}" type="presParOf" srcId="{B988A375-9325-4571-B018-C5F6BE6C02C0}" destId="{216E40C0-E69A-4B00-9132-EA13028BE810}" srcOrd="0" destOrd="0" presId="urn:microsoft.com/office/officeart/2005/8/layout/process1"/>
    <dgm:cxn modelId="{1B02C6FA-D713-4ABE-A9C1-1E8B1439F580}" type="presParOf" srcId="{3341B7C8-8057-49AC-8185-0C8138513BDA}" destId="{89F1F67B-15EE-4883-B1D8-6544D1FB4FD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039FA3-BF4A-4F65-9134-63BAA5A5002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ECF96CE5-F95B-49AB-80A1-FF04E5C55565}">
      <dgm:prSet phldrT="[文字]"/>
      <dgm:spPr/>
      <dgm:t>
        <a:bodyPr/>
        <a:lstStyle/>
        <a:p>
          <a:r>
            <a:rPr lang="zh-TW" altLang="en-US" dirty="0"/>
            <a:t>奶精</a:t>
          </a:r>
          <a:r>
            <a:rPr lang="en-US" altLang="zh-TW" dirty="0"/>
            <a:t>3</a:t>
          </a:r>
          <a:r>
            <a:rPr lang="zh-TW" altLang="en-US" dirty="0"/>
            <a:t>匙</a:t>
          </a:r>
        </a:p>
      </dgm:t>
    </dgm:pt>
    <dgm:pt modelId="{0B849598-4012-4723-9470-56EB48DEAB5A}" type="parTrans" cxnId="{39C8217D-57A5-48A4-BF2E-83C6BBD868E7}">
      <dgm:prSet/>
      <dgm:spPr/>
      <dgm:t>
        <a:bodyPr/>
        <a:lstStyle/>
        <a:p>
          <a:endParaRPr lang="zh-TW" altLang="en-US"/>
        </a:p>
      </dgm:t>
    </dgm:pt>
    <dgm:pt modelId="{EBC88CED-1288-4B9C-8F43-A4B845C6CF68}" type="sibTrans" cxnId="{39C8217D-57A5-48A4-BF2E-83C6BBD868E7}">
      <dgm:prSet/>
      <dgm:spPr/>
      <dgm:t>
        <a:bodyPr/>
        <a:lstStyle/>
        <a:p>
          <a:endParaRPr lang="zh-TW" altLang="en-US"/>
        </a:p>
      </dgm:t>
    </dgm:pt>
    <dgm:pt modelId="{882625A8-8A9E-48B8-9F99-4A5490906F78}">
      <dgm:prSet phldrT="[文字]"/>
      <dgm:spPr/>
      <dgm:t>
        <a:bodyPr/>
        <a:lstStyle/>
        <a:p>
          <a:r>
            <a:rPr lang="zh-TW" altLang="en-US" dirty="0"/>
            <a:t>紅茶</a:t>
          </a:r>
        </a:p>
      </dgm:t>
    </dgm:pt>
    <dgm:pt modelId="{6209DD2B-9D25-4968-B1DA-59058EF35631}" type="parTrans" cxnId="{6F156EE4-885C-464F-B1C8-A5CB456DBB8B}">
      <dgm:prSet/>
      <dgm:spPr/>
      <dgm:t>
        <a:bodyPr/>
        <a:lstStyle/>
        <a:p>
          <a:endParaRPr lang="zh-TW" altLang="en-US"/>
        </a:p>
      </dgm:t>
    </dgm:pt>
    <dgm:pt modelId="{0E0E87F5-67F2-4E1B-A47B-B5F29836732B}" type="sibTrans" cxnId="{6F156EE4-885C-464F-B1C8-A5CB456DBB8B}">
      <dgm:prSet/>
      <dgm:spPr/>
      <dgm:t>
        <a:bodyPr/>
        <a:lstStyle/>
        <a:p>
          <a:endParaRPr lang="zh-TW" altLang="en-US"/>
        </a:p>
      </dgm:t>
    </dgm:pt>
    <dgm:pt modelId="{559A8F73-1293-4B38-9406-DC36BC252DDD}">
      <dgm:prSet phldrT="[文字]"/>
      <dgm:spPr/>
      <dgm:t>
        <a:bodyPr/>
        <a:lstStyle/>
        <a:p>
          <a:r>
            <a:rPr lang="zh-TW" altLang="en-US" dirty="0"/>
            <a:t>奶茶</a:t>
          </a:r>
        </a:p>
      </dgm:t>
    </dgm:pt>
    <dgm:pt modelId="{C1479E88-5091-435E-B170-EBC019F0E800}" type="parTrans" cxnId="{FA40B4A1-5124-4E2E-A001-FD4FA3D509F8}">
      <dgm:prSet/>
      <dgm:spPr/>
      <dgm:t>
        <a:bodyPr/>
        <a:lstStyle/>
        <a:p>
          <a:endParaRPr lang="zh-TW" altLang="en-US"/>
        </a:p>
      </dgm:t>
    </dgm:pt>
    <dgm:pt modelId="{055C5FC5-5846-4C4E-A89F-FDEA7870A6C3}" type="sibTrans" cxnId="{FA40B4A1-5124-4E2E-A001-FD4FA3D509F8}">
      <dgm:prSet/>
      <dgm:spPr/>
      <dgm:t>
        <a:bodyPr/>
        <a:lstStyle/>
        <a:p>
          <a:endParaRPr lang="zh-TW" altLang="en-US"/>
        </a:p>
      </dgm:t>
    </dgm:pt>
    <dgm:pt modelId="{082F93E2-4996-4777-86E4-0EDB2E7E01EE}">
      <dgm:prSet phldrT="[文字]"/>
      <dgm:spPr/>
      <dgm:t>
        <a:bodyPr/>
        <a:lstStyle/>
        <a:p>
          <a:r>
            <a:rPr lang="zh-TW" altLang="en-US" dirty="0"/>
            <a:t>糖</a:t>
          </a:r>
        </a:p>
      </dgm:t>
    </dgm:pt>
    <dgm:pt modelId="{62C0B277-254D-42F8-B8A1-40D02A60B588}" type="parTrans" cxnId="{2977895E-14BE-43FE-9BB8-D5243BE2F02A}">
      <dgm:prSet/>
      <dgm:spPr/>
      <dgm:t>
        <a:bodyPr/>
        <a:lstStyle/>
        <a:p>
          <a:endParaRPr lang="zh-TW" altLang="en-US"/>
        </a:p>
      </dgm:t>
    </dgm:pt>
    <dgm:pt modelId="{47503945-F8B9-4E2A-B368-C98EC189D70E}" type="sibTrans" cxnId="{2977895E-14BE-43FE-9BB8-D5243BE2F02A}">
      <dgm:prSet/>
      <dgm:spPr/>
      <dgm:t>
        <a:bodyPr/>
        <a:lstStyle/>
        <a:p>
          <a:endParaRPr lang="zh-TW" altLang="en-US"/>
        </a:p>
      </dgm:t>
    </dgm:pt>
    <dgm:pt modelId="{B1185D91-6ED2-4052-A21F-0571C3629298}" type="pres">
      <dgm:prSet presAssocID="{2D039FA3-BF4A-4F65-9134-63BAA5A5002B}" presName="linearFlow" presStyleCnt="0">
        <dgm:presLayoutVars>
          <dgm:dir/>
          <dgm:resizeHandles val="exact"/>
        </dgm:presLayoutVars>
      </dgm:prSet>
      <dgm:spPr/>
    </dgm:pt>
    <dgm:pt modelId="{F7A8AE27-6E7F-4FE6-B97D-8D3EEE1B9FF5}" type="pres">
      <dgm:prSet presAssocID="{ECF96CE5-F95B-49AB-80A1-FF04E5C55565}" presName="node" presStyleLbl="node1" presStyleIdx="0" presStyleCnt="4">
        <dgm:presLayoutVars>
          <dgm:bulletEnabled val="1"/>
        </dgm:presLayoutVars>
      </dgm:prSet>
      <dgm:spPr/>
    </dgm:pt>
    <dgm:pt modelId="{795E5ECF-E9D9-4E1A-BBCC-BFE2CDA09A1C}" type="pres">
      <dgm:prSet presAssocID="{EBC88CED-1288-4B9C-8F43-A4B845C6CF68}" presName="spacerL" presStyleCnt="0"/>
      <dgm:spPr/>
    </dgm:pt>
    <dgm:pt modelId="{A9765FBF-E245-453D-BE3D-14E097070A32}" type="pres">
      <dgm:prSet presAssocID="{EBC88CED-1288-4B9C-8F43-A4B845C6CF68}" presName="sibTrans" presStyleLbl="sibTrans2D1" presStyleIdx="0" presStyleCnt="3"/>
      <dgm:spPr/>
    </dgm:pt>
    <dgm:pt modelId="{0C49505A-3D2C-4C31-9B80-D0DAD3F9D6E0}" type="pres">
      <dgm:prSet presAssocID="{EBC88CED-1288-4B9C-8F43-A4B845C6CF68}" presName="spacerR" presStyleCnt="0"/>
      <dgm:spPr/>
    </dgm:pt>
    <dgm:pt modelId="{C9F3DE0D-6D38-486F-BBDA-1E414B9C843C}" type="pres">
      <dgm:prSet presAssocID="{882625A8-8A9E-48B8-9F99-4A5490906F78}" presName="node" presStyleLbl="node1" presStyleIdx="1" presStyleCnt="4">
        <dgm:presLayoutVars>
          <dgm:bulletEnabled val="1"/>
        </dgm:presLayoutVars>
      </dgm:prSet>
      <dgm:spPr/>
    </dgm:pt>
    <dgm:pt modelId="{027DD4A9-A8DA-4234-9736-13A0E188438C}" type="pres">
      <dgm:prSet presAssocID="{0E0E87F5-67F2-4E1B-A47B-B5F29836732B}" presName="spacerL" presStyleCnt="0"/>
      <dgm:spPr/>
    </dgm:pt>
    <dgm:pt modelId="{FA66D5C1-AB8A-4A2E-9BCD-9D94AC34B0E2}" type="pres">
      <dgm:prSet presAssocID="{0E0E87F5-67F2-4E1B-A47B-B5F29836732B}" presName="sibTrans" presStyleLbl="sibTrans2D1" presStyleIdx="1" presStyleCnt="3"/>
      <dgm:spPr/>
    </dgm:pt>
    <dgm:pt modelId="{40C7E66F-C4CB-4B55-BD73-24DEF86D62D2}" type="pres">
      <dgm:prSet presAssocID="{0E0E87F5-67F2-4E1B-A47B-B5F29836732B}" presName="spacerR" presStyleCnt="0"/>
      <dgm:spPr/>
    </dgm:pt>
    <dgm:pt modelId="{E442874B-C8E6-4DE4-9FBD-15100DE80F4B}" type="pres">
      <dgm:prSet presAssocID="{082F93E2-4996-4777-86E4-0EDB2E7E01EE}" presName="node" presStyleLbl="node1" presStyleIdx="2" presStyleCnt="4">
        <dgm:presLayoutVars>
          <dgm:bulletEnabled val="1"/>
        </dgm:presLayoutVars>
      </dgm:prSet>
      <dgm:spPr/>
    </dgm:pt>
    <dgm:pt modelId="{D7C25E7E-99D7-4442-B3B2-9F3CD6E7EBB2}" type="pres">
      <dgm:prSet presAssocID="{47503945-F8B9-4E2A-B368-C98EC189D70E}" presName="spacerL" presStyleCnt="0"/>
      <dgm:spPr/>
    </dgm:pt>
    <dgm:pt modelId="{43664103-7284-41EF-80D7-54D3CB827FF3}" type="pres">
      <dgm:prSet presAssocID="{47503945-F8B9-4E2A-B368-C98EC189D70E}" presName="sibTrans" presStyleLbl="sibTrans2D1" presStyleIdx="2" presStyleCnt="3"/>
      <dgm:spPr/>
    </dgm:pt>
    <dgm:pt modelId="{5C645E03-3C40-4E1A-8FDA-476E50D67FCF}" type="pres">
      <dgm:prSet presAssocID="{47503945-F8B9-4E2A-B368-C98EC189D70E}" presName="spacerR" presStyleCnt="0"/>
      <dgm:spPr/>
    </dgm:pt>
    <dgm:pt modelId="{28E08D04-3F6A-48B4-9411-8652679EE4DD}" type="pres">
      <dgm:prSet presAssocID="{559A8F73-1293-4B38-9406-DC36BC252DDD}" presName="node" presStyleLbl="node1" presStyleIdx="3" presStyleCnt="4">
        <dgm:presLayoutVars>
          <dgm:bulletEnabled val="1"/>
        </dgm:presLayoutVars>
      </dgm:prSet>
      <dgm:spPr/>
    </dgm:pt>
  </dgm:ptLst>
  <dgm:cxnLst>
    <dgm:cxn modelId="{B6A3650A-2D22-463B-B87A-7D2C22B4F109}" type="presOf" srcId="{082F93E2-4996-4777-86E4-0EDB2E7E01EE}" destId="{E442874B-C8E6-4DE4-9FBD-15100DE80F4B}" srcOrd="0" destOrd="0" presId="urn:microsoft.com/office/officeart/2005/8/layout/equation1"/>
    <dgm:cxn modelId="{C94E0618-7489-4816-8350-8972C03F9E70}" type="presOf" srcId="{ECF96CE5-F95B-49AB-80A1-FF04E5C55565}" destId="{F7A8AE27-6E7F-4FE6-B97D-8D3EEE1B9FF5}" srcOrd="0" destOrd="0" presId="urn:microsoft.com/office/officeart/2005/8/layout/equation1"/>
    <dgm:cxn modelId="{3636F524-7068-48C0-850C-F86823CD3CA6}" type="presOf" srcId="{882625A8-8A9E-48B8-9F99-4A5490906F78}" destId="{C9F3DE0D-6D38-486F-BBDA-1E414B9C843C}" srcOrd="0" destOrd="0" presId="urn:microsoft.com/office/officeart/2005/8/layout/equation1"/>
    <dgm:cxn modelId="{C9779527-A71A-418E-8D76-CCC307E71B35}" type="presOf" srcId="{47503945-F8B9-4E2A-B368-C98EC189D70E}" destId="{43664103-7284-41EF-80D7-54D3CB827FF3}" srcOrd="0" destOrd="0" presId="urn:microsoft.com/office/officeart/2005/8/layout/equation1"/>
    <dgm:cxn modelId="{BEFB805B-CBE4-4A20-8876-BAA58E2E66F4}" type="presOf" srcId="{559A8F73-1293-4B38-9406-DC36BC252DDD}" destId="{28E08D04-3F6A-48B4-9411-8652679EE4DD}" srcOrd="0" destOrd="0" presId="urn:microsoft.com/office/officeart/2005/8/layout/equation1"/>
    <dgm:cxn modelId="{2977895E-14BE-43FE-9BB8-D5243BE2F02A}" srcId="{2D039FA3-BF4A-4F65-9134-63BAA5A5002B}" destId="{082F93E2-4996-4777-86E4-0EDB2E7E01EE}" srcOrd="2" destOrd="0" parTransId="{62C0B277-254D-42F8-B8A1-40D02A60B588}" sibTransId="{47503945-F8B9-4E2A-B368-C98EC189D70E}"/>
    <dgm:cxn modelId="{39C8217D-57A5-48A4-BF2E-83C6BBD868E7}" srcId="{2D039FA3-BF4A-4F65-9134-63BAA5A5002B}" destId="{ECF96CE5-F95B-49AB-80A1-FF04E5C55565}" srcOrd="0" destOrd="0" parTransId="{0B849598-4012-4723-9470-56EB48DEAB5A}" sibTransId="{EBC88CED-1288-4B9C-8F43-A4B845C6CF68}"/>
    <dgm:cxn modelId="{FA40B4A1-5124-4E2E-A001-FD4FA3D509F8}" srcId="{2D039FA3-BF4A-4F65-9134-63BAA5A5002B}" destId="{559A8F73-1293-4B38-9406-DC36BC252DDD}" srcOrd="3" destOrd="0" parTransId="{C1479E88-5091-435E-B170-EBC019F0E800}" sibTransId="{055C5FC5-5846-4C4E-A89F-FDEA7870A6C3}"/>
    <dgm:cxn modelId="{BBC56EB3-AF45-4817-930E-AC0F82D0F828}" type="presOf" srcId="{EBC88CED-1288-4B9C-8F43-A4B845C6CF68}" destId="{A9765FBF-E245-453D-BE3D-14E097070A32}" srcOrd="0" destOrd="0" presId="urn:microsoft.com/office/officeart/2005/8/layout/equation1"/>
    <dgm:cxn modelId="{3E3FE7D6-65F0-4AA4-BFED-4B46E61ACD6A}" type="presOf" srcId="{0E0E87F5-67F2-4E1B-A47B-B5F29836732B}" destId="{FA66D5C1-AB8A-4A2E-9BCD-9D94AC34B0E2}" srcOrd="0" destOrd="0" presId="urn:microsoft.com/office/officeart/2005/8/layout/equation1"/>
    <dgm:cxn modelId="{6F156EE4-885C-464F-B1C8-A5CB456DBB8B}" srcId="{2D039FA3-BF4A-4F65-9134-63BAA5A5002B}" destId="{882625A8-8A9E-48B8-9F99-4A5490906F78}" srcOrd="1" destOrd="0" parTransId="{6209DD2B-9D25-4968-B1DA-59058EF35631}" sibTransId="{0E0E87F5-67F2-4E1B-A47B-B5F29836732B}"/>
    <dgm:cxn modelId="{CF2FD0FE-BBD8-4FA4-9580-EEFA4F5CBE8E}" type="presOf" srcId="{2D039FA3-BF4A-4F65-9134-63BAA5A5002B}" destId="{B1185D91-6ED2-4052-A21F-0571C3629298}" srcOrd="0" destOrd="0" presId="urn:microsoft.com/office/officeart/2005/8/layout/equation1"/>
    <dgm:cxn modelId="{4F90BC5A-C703-45DB-B36E-6585E593BD53}" type="presParOf" srcId="{B1185D91-6ED2-4052-A21F-0571C3629298}" destId="{F7A8AE27-6E7F-4FE6-B97D-8D3EEE1B9FF5}" srcOrd="0" destOrd="0" presId="urn:microsoft.com/office/officeart/2005/8/layout/equation1"/>
    <dgm:cxn modelId="{B610FDD4-EAAB-40CC-9861-86B4A2FF4104}" type="presParOf" srcId="{B1185D91-6ED2-4052-A21F-0571C3629298}" destId="{795E5ECF-E9D9-4E1A-BBCC-BFE2CDA09A1C}" srcOrd="1" destOrd="0" presId="urn:microsoft.com/office/officeart/2005/8/layout/equation1"/>
    <dgm:cxn modelId="{9C2F775C-D5E4-4E51-9BFC-1B399015ED9C}" type="presParOf" srcId="{B1185D91-6ED2-4052-A21F-0571C3629298}" destId="{A9765FBF-E245-453D-BE3D-14E097070A32}" srcOrd="2" destOrd="0" presId="urn:microsoft.com/office/officeart/2005/8/layout/equation1"/>
    <dgm:cxn modelId="{14CBF008-8D3E-4B76-BCA4-B7EFF117E17E}" type="presParOf" srcId="{B1185D91-6ED2-4052-A21F-0571C3629298}" destId="{0C49505A-3D2C-4C31-9B80-D0DAD3F9D6E0}" srcOrd="3" destOrd="0" presId="urn:microsoft.com/office/officeart/2005/8/layout/equation1"/>
    <dgm:cxn modelId="{39F7FF71-C6CF-4854-9E16-0CF16887C6EF}" type="presParOf" srcId="{B1185D91-6ED2-4052-A21F-0571C3629298}" destId="{C9F3DE0D-6D38-486F-BBDA-1E414B9C843C}" srcOrd="4" destOrd="0" presId="urn:microsoft.com/office/officeart/2005/8/layout/equation1"/>
    <dgm:cxn modelId="{C3C11D7E-F606-4C96-A17D-9943D5E5688C}" type="presParOf" srcId="{B1185D91-6ED2-4052-A21F-0571C3629298}" destId="{027DD4A9-A8DA-4234-9736-13A0E188438C}" srcOrd="5" destOrd="0" presId="urn:microsoft.com/office/officeart/2005/8/layout/equation1"/>
    <dgm:cxn modelId="{8A32B6E7-DB1F-40DB-9507-D53E92AD0A9E}" type="presParOf" srcId="{B1185D91-6ED2-4052-A21F-0571C3629298}" destId="{FA66D5C1-AB8A-4A2E-9BCD-9D94AC34B0E2}" srcOrd="6" destOrd="0" presId="urn:microsoft.com/office/officeart/2005/8/layout/equation1"/>
    <dgm:cxn modelId="{BF7DFC46-48C3-48C4-8D58-BC868E488F06}" type="presParOf" srcId="{B1185D91-6ED2-4052-A21F-0571C3629298}" destId="{40C7E66F-C4CB-4B55-BD73-24DEF86D62D2}" srcOrd="7" destOrd="0" presId="urn:microsoft.com/office/officeart/2005/8/layout/equation1"/>
    <dgm:cxn modelId="{F45EDECA-09B9-48DF-A25B-10D68382E4A6}" type="presParOf" srcId="{B1185D91-6ED2-4052-A21F-0571C3629298}" destId="{E442874B-C8E6-4DE4-9FBD-15100DE80F4B}" srcOrd="8" destOrd="0" presId="urn:microsoft.com/office/officeart/2005/8/layout/equation1"/>
    <dgm:cxn modelId="{F700313D-7190-49A5-9614-CA87ABBF5E40}" type="presParOf" srcId="{B1185D91-6ED2-4052-A21F-0571C3629298}" destId="{D7C25E7E-99D7-4442-B3B2-9F3CD6E7EBB2}" srcOrd="9" destOrd="0" presId="urn:microsoft.com/office/officeart/2005/8/layout/equation1"/>
    <dgm:cxn modelId="{2FCA196B-47A0-469C-8C98-5585F25CE8B6}" type="presParOf" srcId="{B1185D91-6ED2-4052-A21F-0571C3629298}" destId="{43664103-7284-41EF-80D7-54D3CB827FF3}" srcOrd="10" destOrd="0" presId="urn:microsoft.com/office/officeart/2005/8/layout/equation1"/>
    <dgm:cxn modelId="{6D22F1F6-D2C8-4343-B662-54A323BAA561}" type="presParOf" srcId="{B1185D91-6ED2-4052-A21F-0571C3629298}" destId="{5C645E03-3C40-4E1A-8FDA-476E50D67FCF}" srcOrd="11" destOrd="0" presId="urn:microsoft.com/office/officeart/2005/8/layout/equation1"/>
    <dgm:cxn modelId="{B061676E-2ECB-41D0-A068-773C14CD619F}" type="presParOf" srcId="{B1185D91-6ED2-4052-A21F-0571C3629298}" destId="{28E08D04-3F6A-48B4-9411-8652679EE4D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69233-E25D-408F-B0A8-4F2FAA104946}">
      <dsp:nvSpPr>
        <dsp:cNvPr id="0" name=""/>
        <dsp:cNvSpPr/>
      </dsp:nvSpPr>
      <dsp:spPr>
        <a:xfrm>
          <a:off x="2" y="0"/>
          <a:ext cx="10394944" cy="33115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27355-4CF5-4478-995A-159B18E5CF16}">
      <dsp:nvSpPr>
        <dsp:cNvPr id="0" name=""/>
        <dsp:cNvSpPr/>
      </dsp:nvSpPr>
      <dsp:spPr>
        <a:xfrm>
          <a:off x="8172" y="993457"/>
          <a:ext cx="2491488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煮茶</a:t>
          </a:r>
        </a:p>
      </dsp:txBody>
      <dsp:txXfrm>
        <a:off x="72834" y="1058119"/>
        <a:ext cx="2362164" cy="1195285"/>
      </dsp:txXfrm>
    </dsp:sp>
    <dsp:sp modelId="{5C556CCB-9F2B-4BAD-842A-3FE0ECCC6CC7}">
      <dsp:nvSpPr>
        <dsp:cNvPr id="0" name=""/>
        <dsp:cNvSpPr/>
      </dsp:nvSpPr>
      <dsp:spPr>
        <a:xfrm>
          <a:off x="2637211" y="993457"/>
          <a:ext cx="2491488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煮珍珠</a:t>
          </a:r>
        </a:p>
      </dsp:txBody>
      <dsp:txXfrm>
        <a:off x="2701873" y="1058119"/>
        <a:ext cx="2362164" cy="1195285"/>
      </dsp:txXfrm>
    </dsp:sp>
    <dsp:sp modelId="{8F53AD80-2574-4CBE-A999-E4058A9FB789}">
      <dsp:nvSpPr>
        <dsp:cNvPr id="0" name=""/>
        <dsp:cNvSpPr/>
      </dsp:nvSpPr>
      <dsp:spPr>
        <a:xfrm>
          <a:off x="5266250" y="993457"/>
          <a:ext cx="2491488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將紅茶調成奶茶</a:t>
          </a:r>
        </a:p>
      </dsp:txBody>
      <dsp:txXfrm>
        <a:off x="5330912" y="1058119"/>
        <a:ext cx="2362164" cy="1195285"/>
      </dsp:txXfrm>
    </dsp:sp>
    <dsp:sp modelId="{5AC4C129-27FD-4F1A-8C32-708FC6A0B441}">
      <dsp:nvSpPr>
        <dsp:cNvPr id="0" name=""/>
        <dsp:cNvSpPr/>
      </dsp:nvSpPr>
      <dsp:spPr>
        <a:xfrm>
          <a:off x="7895288" y="993457"/>
          <a:ext cx="2491488" cy="1324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/>
            <a:t>將奶茶倒入裝珍珠的杯子或碗中</a:t>
          </a:r>
        </a:p>
      </dsp:txBody>
      <dsp:txXfrm>
        <a:off x="7959950" y="1058119"/>
        <a:ext cx="2362164" cy="1195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68475-0DD0-4026-9E1A-ED77E4A1AB71}">
      <dsp:nvSpPr>
        <dsp:cNvPr id="0" name=""/>
        <dsp:cNvSpPr/>
      </dsp:nvSpPr>
      <dsp:spPr>
        <a:xfrm>
          <a:off x="9756" y="1204375"/>
          <a:ext cx="694720" cy="115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將水煮滾</a:t>
          </a:r>
        </a:p>
      </dsp:txBody>
      <dsp:txXfrm>
        <a:off x="30104" y="1224723"/>
        <a:ext cx="654024" cy="1111263"/>
      </dsp:txXfrm>
    </dsp:sp>
    <dsp:sp modelId="{43DC5EFB-3474-4EB6-AF15-62F7C8FF190A}">
      <dsp:nvSpPr>
        <dsp:cNvPr id="0" name=""/>
        <dsp:cNvSpPr/>
      </dsp:nvSpPr>
      <dsp:spPr>
        <a:xfrm>
          <a:off x="825252" y="1630592"/>
          <a:ext cx="256046" cy="29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825252" y="1690497"/>
        <a:ext cx="179232" cy="179716"/>
      </dsp:txXfrm>
    </dsp:sp>
    <dsp:sp modelId="{78B751F5-77B2-4C73-9418-BFBEB8D4D8E9}">
      <dsp:nvSpPr>
        <dsp:cNvPr id="0" name=""/>
        <dsp:cNvSpPr/>
      </dsp:nvSpPr>
      <dsp:spPr>
        <a:xfrm>
          <a:off x="1187583" y="1200153"/>
          <a:ext cx="649670" cy="1160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倒入珍珠  </a:t>
          </a:r>
        </a:p>
      </dsp:txBody>
      <dsp:txXfrm>
        <a:off x="1206611" y="1219181"/>
        <a:ext cx="611614" cy="1122347"/>
      </dsp:txXfrm>
    </dsp:sp>
    <dsp:sp modelId="{F79BA99D-10D0-49C6-BBAB-02BA3201E1B1}">
      <dsp:nvSpPr>
        <dsp:cNvPr id="0" name=""/>
        <dsp:cNvSpPr/>
      </dsp:nvSpPr>
      <dsp:spPr>
        <a:xfrm>
          <a:off x="1958030" y="1630592"/>
          <a:ext cx="256046" cy="29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1958030" y="1690497"/>
        <a:ext cx="179232" cy="179716"/>
      </dsp:txXfrm>
    </dsp:sp>
    <dsp:sp modelId="{DBEB7748-1215-4909-9146-577089811AC1}">
      <dsp:nvSpPr>
        <dsp:cNvPr id="0" name=""/>
        <dsp:cNvSpPr/>
      </dsp:nvSpPr>
      <dsp:spPr>
        <a:xfrm>
          <a:off x="2320360" y="1146393"/>
          <a:ext cx="1418124" cy="126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珍珠浮起</a:t>
          </a: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一顆即將</a:t>
          </a: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火調為小火</a:t>
          </a:r>
        </a:p>
      </dsp:txBody>
      <dsp:txXfrm>
        <a:off x="2357496" y="1183529"/>
        <a:ext cx="1343852" cy="1193651"/>
      </dsp:txXfrm>
    </dsp:sp>
    <dsp:sp modelId="{CA392201-02D8-4B5C-AE73-86BD4A16846A}">
      <dsp:nvSpPr>
        <dsp:cNvPr id="0" name=""/>
        <dsp:cNvSpPr/>
      </dsp:nvSpPr>
      <dsp:spPr>
        <a:xfrm>
          <a:off x="3859261" y="1630592"/>
          <a:ext cx="256046" cy="29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3859261" y="1690497"/>
        <a:ext cx="179232" cy="179716"/>
      </dsp:txXfrm>
    </dsp:sp>
    <dsp:sp modelId="{E1AF62D6-ED6C-4163-B079-891F61D58941}">
      <dsp:nvSpPr>
        <dsp:cNvPr id="0" name=""/>
        <dsp:cNvSpPr/>
      </dsp:nvSpPr>
      <dsp:spPr>
        <a:xfrm>
          <a:off x="4221592" y="1146393"/>
          <a:ext cx="1488658" cy="126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續煮</a:t>
          </a:r>
          <a:r>
            <a:rPr lang="en-US" altLang="zh-TW" sz="1800" kern="1200" dirty="0"/>
            <a:t>20</a:t>
          </a:r>
          <a:r>
            <a:rPr lang="zh-TW" altLang="en-US" sz="1800" kern="1200" dirty="0"/>
            <a:t>分，</a:t>
          </a: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邊煮邊攪拌</a:t>
          </a:r>
        </a:p>
      </dsp:txBody>
      <dsp:txXfrm>
        <a:off x="4258728" y="1183529"/>
        <a:ext cx="1414386" cy="1193651"/>
      </dsp:txXfrm>
    </dsp:sp>
    <dsp:sp modelId="{03ADF981-0294-4661-B778-37F23EBCCD31}">
      <dsp:nvSpPr>
        <dsp:cNvPr id="0" name=""/>
        <dsp:cNvSpPr/>
      </dsp:nvSpPr>
      <dsp:spPr>
        <a:xfrm>
          <a:off x="5831027" y="1630592"/>
          <a:ext cx="256046" cy="29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5831027" y="1690497"/>
        <a:ext cx="179232" cy="179716"/>
      </dsp:txXfrm>
    </dsp:sp>
    <dsp:sp modelId="{AC03862E-885E-4B57-999C-AF46FB1A492E}">
      <dsp:nvSpPr>
        <dsp:cNvPr id="0" name=""/>
        <dsp:cNvSpPr/>
      </dsp:nvSpPr>
      <dsp:spPr>
        <a:xfrm>
          <a:off x="6193357" y="1146393"/>
          <a:ext cx="1167391" cy="126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關火並</a:t>
          </a: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悶鍋</a:t>
          </a:r>
          <a:r>
            <a:rPr lang="en-US" altLang="zh-TW" sz="1800" kern="1200" dirty="0"/>
            <a:t>23</a:t>
          </a:r>
          <a:r>
            <a:rPr lang="zh-TW" altLang="en-US" sz="1800" kern="1200" dirty="0"/>
            <a:t>分</a:t>
          </a:r>
        </a:p>
      </dsp:txBody>
      <dsp:txXfrm>
        <a:off x="6227549" y="1180585"/>
        <a:ext cx="1099007" cy="1199539"/>
      </dsp:txXfrm>
    </dsp:sp>
    <dsp:sp modelId="{6D05D102-D028-408B-9A40-AD8DF4DCE394}">
      <dsp:nvSpPr>
        <dsp:cNvPr id="0" name=""/>
        <dsp:cNvSpPr/>
      </dsp:nvSpPr>
      <dsp:spPr>
        <a:xfrm>
          <a:off x="7481526" y="1630592"/>
          <a:ext cx="256046" cy="29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7481526" y="1690497"/>
        <a:ext cx="179232" cy="179716"/>
      </dsp:txXfrm>
    </dsp:sp>
    <dsp:sp modelId="{A585DF3B-E737-49CA-A0D8-B3601C9D68D6}">
      <dsp:nvSpPr>
        <dsp:cNvPr id="0" name=""/>
        <dsp:cNvSpPr/>
      </dsp:nvSpPr>
      <dsp:spPr>
        <a:xfrm>
          <a:off x="7843856" y="1146393"/>
          <a:ext cx="1132366" cy="126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將珍珠撈至冰水中</a:t>
          </a:r>
        </a:p>
      </dsp:txBody>
      <dsp:txXfrm>
        <a:off x="7877022" y="1179559"/>
        <a:ext cx="1066034" cy="1201591"/>
      </dsp:txXfrm>
    </dsp:sp>
    <dsp:sp modelId="{B988A375-9325-4571-B018-C5F6BE6C02C0}">
      <dsp:nvSpPr>
        <dsp:cNvPr id="0" name=""/>
        <dsp:cNvSpPr/>
      </dsp:nvSpPr>
      <dsp:spPr>
        <a:xfrm>
          <a:off x="9096999" y="1630592"/>
          <a:ext cx="256046" cy="29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200" kern="1200"/>
        </a:p>
      </dsp:txBody>
      <dsp:txXfrm>
        <a:off x="9096999" y="1690497"/>
        <a:ext cx="179232" cy="179716"/>
      </dsp:txXfrm>
    </dsp:sp>
    <dsp:sp modelId="{89F1F67B-15EE-4883-B1D8-6544D1FB4FDD}">
      <dsp:nvSpPr>
        <dsp:cNvPr id="0" name=""/>
        <dsp:cNvSpPr/>
      </dsp:nvSpPr>
      <dsp:spPr>
        <a:xfrm>
          <a:off x="9459330" y="1146393"/>
          <a:ext cx="1438076" cy="126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邊倒入</a:t>
          </a: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果糖邊攪拌</a:t>
          </a:r>
        </a:p>
      </dsp:txBody>
      <dsp:txXfrm>
        <a:off x="9496466" y="1183529"/>
        <a:ext cx="1363804" cy="1193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8AE27-6E7F-4FE6-B97D-8D3EEE1B9FF5}">
      <dsp:nvSpPr>
        <dsp:cNvPr id="0" name=""/>
        <dsp:cNvSpPr/>
      </dsp:nvSpPr>
      <dsp:spPr>
        <a:xfrm>
          <a:off x="6001" y="73151"/>
          <a:ext cx="1667354" cy="1667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奶精</a:t>
          </a:r>
          <a:r>
            <a:rPr lang="en-US" altLang="zh-TW" sz="3500" kern="1200" dirty="0"/>
            <a:t>3</a:t>
          </a:r>
          <a:r>
            <a:rPr lang="zh-TW" altLang="en-US" sz="3500" kern="1200" dirty="0"/>
            <a:t>匙</a:t>
          </a:r>
        </a:p>
      </dsp:txBody>
      <dsp:txXfrm>
        <a:off x="250179" y="317329"/>
        <a:ext cx="1178998" cy="1178998"/>
      </dsp:txXfrm>
    </dsp:sp>
    <dsp:sp modelId="{A9765FBF-E245-453D-BE3D-14E097070A32}">
      <dsp:nvSpPr>
        <dsp:cNvPr id="0" name=""/>
        <dsp:cNvSpPr/>
      </dsp:nvSpPr>
      <dsp:spPr>
        <a:xfrm>
          <a:off x="1808744" y="423295"/>
          <a:ext cx="967065" cy="9670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/>
        </a:p>
      </dsp:txBody>
      <dsp:txXfrm>
        <a:off x="1936928" y="793101"/>
        <a:ext cx="710697" cy="227453"/>
      </dsp:txXfrm>
    </dsp:sp>
    <dsp:sp modelId="{C9F3DE0D-6D38-486F-BBDA-1E414B9C843C}">
      <dsp:nvSpPr>
        <dsp:cNvPr id="0" name=""/>
        <dsp:cNvSpPr/>
      </dsp:nvSpPr>
      <dsp:spPr>
        <a:xfrm>
          <a:off x="2911199" y="73151"/>
          <a:ext cx="1667354" cy="1667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紅茶</a:t>
          </a:r>
        </a:p>
      </dsp:txBody>
      <dsp:txXfrm>
        <a:off x="3155377" y="317329"/>
        <a:ext cx="1178998" cy="1178998"/>
      </dsp:txXfrm>
    </dsp:sp>
    <dsp:sp modelId="{FA66D5C1-AB8A-4A2E-9BCD-9D94AC34B0E2}">
      <dsp:nvSpPr>
        <dsp:cNvPr id="0" name=""/>
        <dsp:cNvSpPr/>
      </dsp:nvSpPr>
      <dsp:spPr>
        <a:xfrm>
          <a:off x="4713942" y="423295"/>
          <a:ext cx="967065" cy="96706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/>
        </a:p>
      </dsp:txBody>
      <dsp:txXfrm>
        <a:off x="4842126" y="793101"/>
        <a:ext cx="710697" cy="227453"/>
      </dsp:txXfrm>
    </dsp:sp>
    <dsp:sp modelId="{E442874B-C8E6-4DE4-9FBD-15100DE80F4B}">
      <dsp:nvSpPr>
        <dsp:cNvPr id="0" name=""/>
        <dsp:cNvSpPr/>
      </dsp:nvSpPr>
      <dsp:spPr>
        <a:xfrm>
          <a:off x="5816396" y="73151"/>
          <a:ext cx="1667354" cy="1667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糖</a:t>
          </a:r>
        </a:p>
      </dsp:txBody>
      <dsp:txXfrm>
        <a:off x="6060574" y="317329"/>
        <a:ext cx="1178998" cy="1178998"/>
      </dsp:txXfrm>
    </dsp:sp>
    <dsp:sp modelId="{43664103-7284-41EF-80D7-54D3CB827FF3}">
      <dsp:nvSpPr>
        <dsp:cNvPr id="0" name=""/>
        <dsp:cNvSpPr/>
      </dsp:nvSpPr>
      <dsp:spPr>
        <a:xfrm>
          <a:off x="7619140" y="423295"/>
          <a:ext cx="967065" cy="96706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kern="1200"/>
        </a:p>
      </dsp:txBody>
      <dsp:txXfrm>
        <a:off x="7747324" y="622510"/>
        <a:ext cx="710697" cy="568635"/>
      </dsp:txXfrm>
    </dsp:sp>
    <dsp:sp modelId="{28E08D04-3F6A-48B4-9411-8652679EE4DD}">
      <dsp:nvSpPr>
        <dsp:cNvPr id="0" name=""/>
        <dsp:cNvSpPr/>
      </dsp:nvSpPr>
      <dsp:spPr>
        <a:xfrm>
          <a:off x="8721594" y="73151"/>
          <a:ext cx="1667354" cy="1667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500" kern="1200" dirty="0"/>
            <a:t>奶茶</a:t>
          </a:r>
        </a:p>
      </dsp:txBody>
      <dsp:txXfrm>
        <a:off x="8965772" y="317329"/>
        <a:ext cx="1178998" cy="1178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珍珠奶茶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一起來動手調配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459D291-D3C3-441A-A5BD-4CDC17E591E0}"/>
              </a:ext>
            </a:extLst>
          </p:cNvPr>
          <p:cNvSpPr txBox="1"/>
          <p:nvPr/>
        </p:nvSpPr>
        <p:spPr>
          <a:xfrm>
            <a:off x="496957" y="408498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/>
              <a:t>作者：簡嘉琳</a:t>
            </a:r>
          </a:p>
        </p:txBody>
      </p:sp>
    </p:spTree>
    <p:extLst>
      <p:ext uri="{BB962C8B-B14F-4D97-AF65-F5344CB8AC3E}">
        <p14:creationId xmlns:p14="http://schemas.microsoft.com/office/powerpoint/2010/main" val="393997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910369" y="2066366"/>
            <a:ext cx="3947746" cy="2956700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400" dirty="0"/>
              <a:t>材料及道具介紹。</a:t>
            </a:r>
            <a:endParaRPr lang="en-US" altLang="zh-TW" sz="4400" dirty="0"/>
          </a:p>
          <a:p>
            <a:r>
              <a:rPr lang="zh-TW" altLang="en-US" sz="4400" dirty="0"/>
              <a:t>基本步驟。</a:t>
            </a:r>
            <a:endParaRPr lang="en-US" altLang="zh-TW" sz="4400" dirty="0"/>
          </a:p>
          <a:p>
            <a:r>
              <a:rPr lang="zh-TW" altLang="en-US" sz="4400" dirty="0"/>
              <a:t>珍珠的煮法。</a:t>
            </a:r>
            <a:endParaRPr lang="en-US" altLang="zh-TW" sz="4400" dirty="0"/>
          </a:p>
          <a:p>
            <a:r>
              <a:rPr lang="zh-TW" altLang="en-US" sz="4400" dirty="0"/>
              <a:t>調配。</a:t>
            </a:r>
            <a:endParaRPr lang="en-US" altLang="zh-TW" sz="4400" dirty="0"/>
          </a:p>
          <a:p>
            <a:r>
              <a:rPr lang="zh-TW" altLang="en-US" sz="4400" dirty="0"/>
              <a:t>注意事項。</a:t>
            </a:r>
          </a:p>
        </p:txBody>
      </p:sp>
    </p:spTree>
    <p:extLst>
      <p:ext uri="{BB962C8B-B14F-4D97-AF65-F5344CB8AC3E}">
        <p14:creationId xmlns:p14="http://schemas.microsoft.com/office/powerpoint/2010/main" val="248616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材料及道具介紹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622296" y="2215661"/>
            <a:ext cx="3385039" cy="2681654"/>
          </a:xfrm>
        </p:spPr>
        <p:txBody>
          <a:bodyPr>
            <a:noAutofit/>
          </a:bodyPr>
          <a:lstStyle/>
          <a:p>
            <a:r>
              <a:rPr lang="zh-TW" altLang="en-US" sz="2400" dirty="0"/>
              <a:t>材料：</a:t>
            </a:r>
            <a:endParaRPr lang="en-US" altLang="zh-TW" sz="24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茶葉</a:t>
            </a:r>
            <a:endParaRPr lang="en-US" altLang="zh-TW" sz="20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珍珠</a:t>
            </a:r>
            <a:endParaRPr lang="en-US" altLang="zh-TW" sz="20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鮮奶、奶粉或奶精</a:t>
            </a:r>
            <a:endParaRPr lang="en-US" altLang="zh-TW" sz="20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果糖</a:t>
            </a:r>
            <a:endParaRPr lang="en-US" altLang="zh-TW" sz="20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冰塊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6412524" y="2215661"/>
            <a:ext cx="2989385" cy="1749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道具：</a:t>
            </a:r>
            <a:endParaRPr lang="en-US" altLang="zh-TW" sz="24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鍋子</a:t>
            </a:r>
            <a:endParaRPr lang="en-US" altLang="zh-TW" sz="20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湯匙</a:t>
            </a:r>
            <a:endParaRPr lang="en-US" altLang="zh-TW" sz="2000" dirty="0"/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zh-TW" altLang="en-US" sz="2000" dirty="0"/>
              <a:t>雪克杯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08284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基本步驟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171055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45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珍珠的煮法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0668220"/>
              </p:ext>
            </p:extLst>
          </p:nvPr>
        </p:nvGraphicFramePr>
        <p:xfrm>
          <a:off x="430660" y="1837938"/>
          <a:ext cx="10907163" cy="35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38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調配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54115031"/>
              </p:ext>
            </p:extLst>
          </p:nvPr>
        </p:nvGraphicFramePr>
        <p:xfrm>
          <a:off x="687733" y="2424236"/>
          <a:ext cx="10394950" cy="181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42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462704" y="2066192"/>
            <a:ext cx="5266592" cy="2906915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一定要邊煮珍珠邊攪拌。</a:t>
            </a:r>
            <a:endParaRPr lang="en-US" altLang="zh-TW" sz="2800" dirty="0"/>
          </a:p>
          <a:p>
            <a:r>
              <a:rPr lang="zh-TW" altLang="en-US" sz="2800" dirty="0"/>
              <a:t>可以視情況酌量加果糖。</a:t>
            </a:r>
            <a:endParaRPr lang="en-US" altLang="zh-TW" sz="2800" dirty="0"/>
          </a:p>
          <a:p>
            <a:r>
              <a:rPr lang="zh-TW" altLang="en-US" sz="2800" dirty="0"/>
              <a:t>冰塊必須後加。</a:t>
            </a:r>
            <a:endParaRPr lang="en-US" altLang="zh-TW" sz="2800" dirty="0"/>
          </a:p>
          <a:p>
            <a:r>
              <a:rPr lang="en-US" altLang="zh-TW" sz="2400" dirty="0"/>
              <a:t>2.5</a:t>
            </a:r>
            <a:r>
              <a:rPr lang="zh-TW" altLang="en-US" sz="2800" dirty="0"/>
              <a:t>匙約為全糖，</a:t>
            </a:r>
            <a:r>
              <a:rPr lang="en-US" altLang="zh-TW" sz="2400" dirty="0"/>
              <a:t>1</a:t>
            </a:r>
            <a:r>
              <a:rPr lang="zh-TW" altLang="en-US" sz="2800" dirty="0"/>
              <a:t>匙則為半糖。</a:t>
            </a:r>
          </a:p>
        </p:txBody>
      </p:sp>
    </p:spTree>
    <p:extLst>
      <p:ext uri="{BB962C8B-B14F-4D97-AF65-F5344CB8AC3E}">
        <p14:creationId xmlns:p14="http://schemas.microsoft.com/office/powerpoint/2010/main" val="232464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7559" y="2853018"/>
            <a:ext cx="10396882" cy="1151965"/>
          </a:xfrm>
        </p:spPr>
        <p:txBody>
          <a:bodyPr/>
          <a:lstStyle/>
          <a:p>
            <a:pPr algn="ctr"/>
            <a:r>
              <a:rPr lang="zh-TW" altLang="en-US" dirty="0"/>
              <a:t>開始動手調配吧～</a:t>
            </a:r>
          </a:p>
        </p:txBody>
      </p:sp>
    </p:spTree>
    <p:extLst>
      <p:ext uri="{BB962C8B-B14F-4D97-AF65-F5344CB8AC3E}">
        <p14:creationId xmlns:p14="http://schemas.microsoft.com/office/powerpoint/2010/main" val="317334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39</TotalTime>
  <Words>167</Words>
  <Application>Microsoft Office PowerPoint</Application>
  <PresentationFormat>寬螢幕</PresentationFormat>
  <Paragraphs>49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新細明體</vt:lpstr>
      <vt:lpstr>Arial</vt:lpstr>
      <vt:lpstr>Impact</vt:lpstr>
      <vt:lpstr>主要賽事</vt:lpstr>
      <vt:lpstr>珍珠奶茶</vt:lpstr>
      <vt:lpstr>大綱</vt:lpstr>
      <vt:lpstr>材料及道具介紹</vt:lpstr>
      <vt:lpstr>基本步驟</vt:lpstr>
      <vt:lpstr>珍珠的煮法</vt:lpstr>
      <vt:lpstr>調配</vt:lpstr>
      <vt:lpstr>注意事項</vt:lpstr>
      <vt:lpstr>開始動手調配吧～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珍珠奶茶</dc:title>
  <dc:creator>Yvonne Chien</dc:creator>
  <cp:lastModifiedBy>梅雪</cp:lastModifiedBy>
  <cp:revision>8</cp:revision>
  <dcterms:created xsi:type="dcterms:W3CDTF">2019-08-18T18:48:32Z</dcterms:created>
  <dcterms:modified xsi:type="dcterms:W3CDTF">2020-06-20T13:52:21Z</dcterms:modified>
</cp:coreProperties>
</file>