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3289" r:id="rId3"/>
    <p:sldId id="3291" r:id="rId4"/>
    <p:sldId id="2007577210" r:id="rId5"/>
    <p:sldId id="2007577231" r:id="rId6"/>
    <p:sldId id="2007577234" r:id="rId7"/>
    <p:sldId id="2007577240" r:id="rId8"/>
    <p:sldId id="2007577241" r:id="rId9"/>
    <p:sldId id="2007577242" r:id="rId10"/>
    <p:sldId id="2007577243" r:id="rId11"/>
    <p:sldId id="2007577244" r:id="rId12"/>
    <p:sldId id="2007577238" r:id="rId13"/>
    <p:sldId id="2007577232" r:id="rId14"/>
    <p:sldId id="2007577239" r:id="rId15"/>
    <p:sldId id="2007577233" r:id="rId16"/>
    <p:sldId id="2007577237" r:id="rId17"/>
    <p:sldId id="2007577213" r:id="rId18"/>
  </p:sldIdLst>
  <p:sldSz cx="12192000" cy="6858000"/>
  <p:notesSz cx="6858000" cy="9144000"/>
  <p:embeddedFontLst>
    <p:embeddedFont>
      <p:font typeface="標楷體" panose="03000509000000000000" pitchFamily="65" charset="-120"/>
      <p:regular r:id="rId20"/>
    </p:embeddedFont>
    <p:embeddedFont>
      <p:font typeface="微软雅黑 Light" panose="020B0502040204020203" pitchFamily="34" charset="-122"/>
      <p:regular r:id="rId21"/>
    </p:embeddedFont>
    <p:embeddedFont>
      <p:font typeface="王漢宗中楷體注音" panose="040B0700000000000000" pitchFamily="82" charset="-120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CA4"/>
    <a:srgbClr val="A0E6E4"/>
    <a:srgbClr val="7D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3031" autoAdjust="0"/>
  </p:normalViewPr>
  <p:slideViewPr>
    <p:cSldViewPr snapToGrid="0">
      <p:cViewPr varScale="1">
        <p:scale>
          <a:sx n="69" d="100"/>
          <a:sy n="69" d="100"/>
        </p:scale>
        <p:origin x="5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3962-F3B4-4922-8E17-FE2690D1F37A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55390-B4C1-4CF6-833D-4B4C9E0DA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70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67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3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71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282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76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445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835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86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52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3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20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62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0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37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42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78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55390-B4C1-4CF6-833D-4B4C9E0DA96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41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566055-1612-4016-B90C-5700ADC8B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7BFCB8C-5812-463E-B418-3545EA7C0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9E054B-08A6-4FE5-ABC8-27DA2D3F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1E7C850-5CCB-4CAE-B94D-E71AAC32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D2D05D7-A7BA-4528-A032-E585CF60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ADB82D-AF1B-47FD-A6DA-09D45D79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49061F6-1C4A-410C-8335-9484DC138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A7A7B4E-A886-4388-B33E-0E999E68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F15DF5-264D-4DA6-8F4E-09971CAC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C470EED-F121-4D2B-9ED6-924DF12D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B534D61-394A-456B-894D-13F9BAF60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C30311F-5381-44C6-9DBF-1D5D08216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CAFC083-437F-4B1E-A61C-BB80BCCD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FBA3F2-236D-4A25-892D-D49239E1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5667D2-0ED6-413C-B64B-1C0C7FFE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A44372-CD31-490B-BE54-A51B542A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741C733-9407-4076-A167-6FB150E4A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927CDC-2ADF-4AF1-8BE0-24BD66C8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327A69-A52D-429D-BD28-D83EB8B7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3EDC63F-2185-450D-9F65-02D17CE4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9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9134EF0-93BA-4EE9-866B-D42371C4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013E885-72EC-40A0-91DD-E02D1CEBF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65780B-EDE3-4EDC-8F7A-59DDEF1A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1E4157-DFD8-4D48-A715-D73AA87A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C1E7BD5-AF6F-4492-AA59-BB7408C2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8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416E0E-45AA-4B74-A63E-C4DA46DE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4E0D732-7690-4E2F-B57D-CF74F9E3B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0BFCB12-45EF-4657-BBEE-80FD50EF0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73A1682-5925-4A90-82C9-699C42AB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545E5B4-2955-40FC-B0F6-3D0F947A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A2E4D6B-1D96-48C7-8981-82DF010F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FBD16F8-909C-4423-A6C8-3856432C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5F329D5-9EF0-426D-A609-E84318A0D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631808F-F663-46C7-AC7A-3042A691F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CAFED8E-888E-4501-8FD6-3DC5B5C6B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0E5A6BE-0356-4034-A6CD-4C8DF2F69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30A382E-FF7D-48B9-9E10-6A8733AE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0069454-7F66-4D62-B18C-D61E43F2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42D1549-280D-4D09-B3A7-92C45DA1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5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1EC14A-39CE-4C85-841A-5DF0DBC4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C750E2A-EE64-48F2-B52D-F7901978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673DFD0-3655-4023-BC76-439E2C81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62E9625-0AE7-46EE-9222-CCC0A5CE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7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4EA4267-10C3-4DB3-8783-FD882AE9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F801B65-08E2-4A57-B9AB-252FFA24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31DB4D7-5F18-40E7-AB31-940BDF5F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5819B9-2D1A-4290-A829-6A33F728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6C68D74-C4AD-46F5-8AAB-AEC07C40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3A07BAA-6851-4C8C-90DA-586A7C580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F2C4874-4151-45BE-890E-A292C2DB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ADEE819-62F4-40B8-9ED1-E048AEFD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09E8584-758E-4CF7-BCD3-40FCF047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8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9144A1-18BA-4313-9C41-5DE6C37C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9C5E3DB-50BE-438B-A31D-048D9E240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FC4A7A5-5AA5-4C12-B6E9-2F4878F22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F22288C-37E9-4B86-9B05-BDDA80E9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D8DCD33-B85C-4152-86FC-F216B76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FCF0F87-975E-45D7-A4A0-0CCA153F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B8000BF-8370-432F-AA3B-B8FCADF8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FDDB65E-F8D1-4CE1-92C0-29E7488EE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3A0E60-1AC2-4EE2-B819-425B70476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5C4A-8C6F-4D4D-8A82-C848E6FB4041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0EE9EC-4FD9-4579-AB1F-9A177284C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381785-E8B3-4C75-92CF-B8BDF1D9D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1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i.ytimg.com/vi/F8tED1q-__g/maxresdefault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source=images&amp;cd=&amp;ved=2ahUKEwit" TargetMode="External"/><Relationship Id="rId5" Type="http://schemas.openxmlformats.org/officeDocument/2006/relationships/hyperlink" Target="https://www.google.com/search?rlz=1C1OKWM_zh-TWTW786TW786&amp;biw=1280&amp;bih=529&amp;tbm=isch&amp;sa=1&amp;ei=WeFTXeHGKIvU-QaJ8KOwAw&amp;q=%E8%A8%88%E7%95%AB%E9%80%9A&amp;oq=%E8%A8%88%E7%95%AB%E9%80%9A&amp;gs_l=img.3..35i39l2j0l8.101789.103942..104274...0.0..1.272.710.10j0j1......0....1..gws-wiz-img.1kEVdWnbTUw&amp;ved=0ahUKEwih18nKkoLkAhULat4KHQn4CDYQ4dUDCAY&amp;uact=5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A72CD433-AC22-4F0B-A1C7-1010AF98474A}"/>
              </a:ext>
            </a:extLst>
          </p:cNvPr>
          <p:cNvGrpSpPr/>
          <p:nvPr/>
        </p:nvGrpSpPr>
        <p:grpSpPr>
          <a:xfrm>
            <a:off x="0" y="1"/>
            <a:ext cx="12192000" cy="6887026"/>
            <a:chOff x="0" y="1"/>
            <a:chExt cx="12192000" cy="688702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8886C7E-5022-4532-963E-96898A529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6999" y="-2666998"/>
              <a:ext cx="6858001" cy="12192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55AC7D24-6551-4942-9AA6-65FB27B97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60630"/>
              <a:ext cx="1180681" cy="3672114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32056A1E-16BE-442C-8935-32E4F2EA11BD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837C8B3-6617-4EFC-A51D-C861BE869A15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BBD26FDD-1F98-4942-AC55-44E54F787088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xmlns="" id="{95AFFE61-38D1-493E-8E24-81F543804A10}"/>
              </a:ext>
            </a:extLst>
          </p:cNvPr>
          <p:cNvSpPr txBox="1">
            <a:spLocks/>
          </p:cNvSpPr>
          <p:nvPr/>
        </p:nvSpPr>
        <p:spPr>
          <a:xfrm>
            <a:off x="2068285" y="2177322"/>
            <a:ext cx="807947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地瓜圓</a:t>
            </a:r>
            <a:endParaRPr lang="zh-CN" altLang="en-US" sz="6600" b="1" spc="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1779A48-92C2-47CD-B828-088E6BF160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49" y="572578"/>
            <a:ext cx="1828292" cy="2324100"/>
          </a:xfrm>
          <a:prstGeom prst="rect">
            <a:avLst/>
          </a:prstGeom>
        </p:spPr>
      </p:pic>
      <p:sp>
        <p:nvSpPr>
          <p:cNvPr id="23" name="4">
            <a:extLst>
              <a:ext uri="{FF2B5EF4-FFF2-40B4-BE49-F238E27FC236}">
                <a16:creationId xmlns:a16="http://schemas.microsoft.com/office/drawing/2014/main" xmlns="" id="{224AF1DE-AB78-431A-92C3-5BBE07CA9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661" y="3582296"/>
            <a:ext cx="7361187" cy="0"/>
          </a:xfrm>
          <a:prstGeom prst="line">
            <a:avLst/>
          </a:prstGeom>
          <a:noFill/>
          <a:ln w="114300" cmpd="thickThin">
            <a:solidFill>
              <a:srgbClr val="A0E6E4"/>
            </a:solidFill>
            <a:round/>
            <a:headEnd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6" tIns="60953" rIns="121906" bIns="60953"/>
          <a:lstStyle/>
          <a:p>
            <a:pPr>
              <a:defRPr/>
            </a:pPr>
            <a:endParaRPr lang="zh-CN" altLang="en-US" sz="2399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639E9639-CD6E-4E7A-8667-17D2A3098994}"/>
              </a:ext>
            </a:extLst>
          </p:cNvPr>
          <p:cNvSpPr/>
          <p:nvPr/>
        </p:nvSpPr>
        <p:spPr>
          <a:xfrm>
            <a:off x="7138597" y="5100139"/>
            <a:ext cx="4205139" cy="455272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授課老師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郭安桓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D7A4AFA2-5145-42C7-A131-734434F04D57}"/>
              </a:ext>
            </a:extLst>
          </p:cNvPr>
          <p:cNvSpPr/>
          <p:nvPr/>
        </p:nvSpPr>
        <p:spPr>
          <a:xfrm>
            <a:off x="7138597" y="5706346"/>
            <a:ext cx="4205139" cy="478794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授課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:2019/08/21(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" name="图形 29">
            <a:extLst>
              <a:ext uri="{FF2B5EF4-FFF2-40B4-BE49-F238E27FC236}">
                <a16:creationId xmlns:a16="http://schemas.microsoft.com/office/drawing/2014/main" xmlns="" id="{152F1FE0-17E4-4C6F-AAEE-1547F9630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4400000">
            <a:off x="1239873" y="4577287"/>
            <a:ext cx="1419301" cy="14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532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Source Han Serif SC" panose="02020400000000000000" pitchFamily="18" charset="-122"/>
            </a:endParaRPr>
          </a:p>
          <a:p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53255" y="1973963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五、太乾時加水，太黏時加太白粉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搓圓成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元硬幣大小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/>
          <a:srcRect l="29095" t="13472" r="12733" b="12453"/>
          <a:stretch/>
        </p:blipFill>
        <p:spPr>
          <a:xfrm>
            <a:off x="685384" y="3359838"/>
            <a:ext cx="3623094" cy="25951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/>
          <a:srcRect l="35749" t="26024" r="17273" b="13771"/>
          <a:stretch/>
        </p:blipFill>
        <p:spPr>
          <a:xfrm>
            <a:off x="4383378" y="3363922"/>
            <a:ext cx="3594337" cy="25910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915" r="9429"/>
          <a:stretch/>
        </p:blipFill>
        <p:spPr>
          <a:xfrm>
            <a:off x="8065905" y="3358903"/>
            <a:ext cx="3545520" cy="25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624115" y="551533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674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508051" y="3022578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六、製作完成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後裝入袋中，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交給安桓或嘉琳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姊姊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64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0" y="456532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1241141" y="891644"/>
            <a:ext cx="66479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準備好了嗎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?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快去洗手吧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b="9484"/>
          <a:stretch/>
        </p:blipFill>
        <p:spPr>
          <a:xfrm>
            <a:off x="1836055" y="1969666"/>
            <a:ext cx="8415332" cy="42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BECD7D0-B1E8-47D6-A0A9-167DD71A5792}"/>
              </a:ext>
            </a:extLst>
          </p:cNvPr>
          <p:cNvGrpSpPr/>
          <p:nvPr/>
        </p:nvGrpSpPr>
        <p:grpSpPr>
          <a:xfrm>
            <a:off x="580573" y="602869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EADF0EB-302D-4F0B-B7A1-7D8931CD8558}"/>
              </a:ext>
            </a:extLst>
          </p:cNvPr>
          <p:cNvSpPr txBox="1"/>
          <p:nvPr/>
        </p:nvSpPr>
        <p:spPr>
          <a:xfrm>
            <a:off x="4898953" y="3067164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開始製作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E8307063-A8CE-4510-BFBC-157213193CD7}"/>
              </a:ext>
            </a:extLst>
          </p:cNvPr>
          <p:cNvGrpSpPr/>
          <p:nvPr/>
        </p:nvGrpSpPr>
        <p:grpSpPr>
          <a:xfrm>
            <a:off x="1726737" y="3022856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AE8DEDD-8BC7-40CE-8842-08E41574E440}"/>
                </a:ext>
              </a:extLst>
            </p:cNvPr>
            <p:cNvSpPr txBox="1"/>
            <p:nvPr/>
          </p:nvSpPr>
          <p:spPr>
            <a:xfrm>
              <a:off x="5036918" y="2149027"/>
              <a:ext cx="651768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03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6746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03    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開始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製作</a:t>
            </a:r>
          </a:p>
          <a:p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012833" y="1729513"/>
            <a:ext cx="7571303" cy="474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一、領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各式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工具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二、領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公克地瓜一份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秤樹薯粉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公克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樹薯粉加地瓜揉捏成團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太乾時加水，太黏時加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太白粉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圓成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元硬幣大小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六、製作完成後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交給安桓或嘉琳姊姊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97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BECD7D0-B1E8-47D6-A0A9-167DD71A5792}"/>
              </a:ext>
            </a:extLst>
          </p:cNvPr>
          <p:cNvGrpSpPr/>
          <p:nvPr/>
        </p:nvGrpSpPr>
        <p:grpSpPr>
          <a:xfrm>
            <a:off x="580573" y="602869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EADF0EB-302D-4F0B-B7A1-7D8931CD8558}"/>
              </a:ext>
            </a:extLst>
          </p:cNvPr>
          <p:cNvSpPr txBox="1"/>
          <p:nvPr/>
        </p:nvSpPr>
        <p:spPr>
          <a:xfrm>
            <a:off x="3360070" y="3067164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清潔環境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E8307063-A8CE-4510-BFBC-157213193CD7}"/>
              </a:ext>
            </a:extLst>
          </p:cNvPr>
          <p:cNvGrpSpPr/>
          <p:nvPr/>
        </p:nvGrpSpPr>
        <p:grpSpPr>
          <a:xfrm>
            <a:off x="1726737" y="3022856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AE8DEDD-8BC7-40CE-8842-08E41574E440}"/>
                </a:ext>
              </a:extLst>
            </p:cNvPr>
            <p:cNvSpPr txBox="1"/>
            <p:nvPr/>
          </p:nvSpPr>
          <p:spPr>
            <a:xfrm>
              <a:off x="5036918" y="2149027"/>
              <a:ext cx="658967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04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5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674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  <a:sym typeface="Source Han Serif SC" panose="02020400000000000000" pitchFamily="18" charset="-122"/>
              </a:rPr>
              <a:t>參考資料</a:t>
            </a:r>
            <a:endParaRPr lang="en-US" altLang="zh-CN" sz="4800" b="1" dirty="0">
              <a:latin typeface="王漢宗中楷體注音" panose="040B0700000000000000" pitchFamily="82" charset="-120"/>
              <a:ea typeface="王漢宗中楷體注音" panose="040B0700000000000000" pitchFamily="82" charset="-120"/>
              <a:sym typeface="Source Han Serif SC" panose="02020400000000000000" pitchFamily="18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41945" y="1964217"/>
            <a:ext cx="107529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迷之微笑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www.google.com/search?rlz=1C1OKWM_zh-TWTW786TW786&amp;biw=1280&amp;bih=529&amp;tbm=I</a:t>
            </a:r>
          </a:p>
          <a:p>
            <a:r>
              <a:rPr lang="en-US" altLang="zh-TW" dirty="0" err="1" smtClean="0">
                <a:hlinkClick r:id="rId5"/>
              </a:rPr>
              <a:t>sch&amp;sa</a:t>
            </a:r>
            <a:r>
              <a:rPr lang="en-US" altLang="zh-TW" dirty="0" smtClean="0">
                <a:hlinkClick r:id="rId5"/>
              </a:rPr>
              <a:t>=1&amp;ei=WeFTXeHGKIvU-QaJ8KOwAw&amp;q</a:t>
            </a:r>
            <a:r>
              <a:rPr lang="en-US" altLang="zh-TW" dirty="0">
                <a:hlinkClick r:id="rId5"/>
              </a:rPr>
              <a:t>=%E8%A8%88%E7%95%AB%E9%80%9A&amp;oq=%</a:t>
            </a:r>
            <a:r>
              <a:rPr lang="en-US" altLang="zh-TW" dirty="0" smtClean="0">
                <a:hlinkClick r:id="rId5"/>
              </a:rPr>
              <a:t>E8%A8%88%E7%</a:t>
            </a:r>
          </a:p>
          <a:p>
            <a:r>
              <a:rPr lang="en-US" altLang="zh-TW" dirty="0" smtClean="0">
                <a:hlinkClick r:id="rId5"/>
              </a:rPr>
              <a:t>95%AB%E9%80%9A&amp;gs_l=Img.3</a:t>
            </a:r>
            <a:r>
              <a:rPr lang="en-US" altLang="zh-TW" dirty="0">
                <a:hlinkClick r:id="rId5"/>
              </a:rPr>
              <a:t>..35i39l2j0l8.101789.103942..104274...0.0..1.272.710.10j0j1......0....1..</a:t>
            </a:r>
            <a:r>
              <a:rPr lang="en-US" altLang="zh-TW" dirty="0" smtClean="0">
                <a:hlinkClick r:id="rId5"/>
              </a:rPr>
              <a:t>gws-wiz</a:t>
            </a:r>
          </a:p>
          <a:p>
            <a:r>
              <a:rPr lang="en-US" altLang="zh-TW" dirty="0" smtClean="0">
                <a:hlinkClick r:id="rId5"/>
              </a:rPr>
              <a:t>-img.1kEVdWnbTUw&amp;ved=0ahUKEwih18nKkoLkAhULat4KHQn4CDYQ4dUDCAY&amp;uact=5</a:t>
            </a:r>
            <a:endParaRPr lang="en-US" altLang="zh-TW" dirty="0" smtClean="0"/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地瓜泥照片：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https://www.google.com/url?sa=i&amp;source=images&amp;cd=&amp;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ved=2ahUKEwit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-ODKkKjjAhVTNKYKHX2_AiUQjRx6BAgBEAU&amp;url=https%3A%2F%2Ffood.ltn.com.tw%2Farti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cle%2F7835&amp;psig=AOvVaw0lkWclBZjXCM4byRp91sI2&amp;ust=1562771748907201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地瓜圓照片：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https://i.ytimg.com/vi/F8tED1q-__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g/maxresdefault.jpg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endParaRPr lang="en-US" altLang="zh-TW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72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BECD7D0-B1E8-47D6-A0A9-167DD71A5792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EADF0EB-302D-4F0B-B7A1-7D8931CD8558}"/>
              </a:ext>
            </a:extLst>
          </p:cNvPr>
          <p:cNvSpPr txBox="1"/>
          <p:nvPr/>
        </p:nvSpPr>
        <p:spPr>
          <a:xfrm>
            <a:off x="3454960" y="2712577"/>
            <a:ext cx="48766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Source Han Serif SC" panose="02020400000000000000" pitchFamily="18" charset="-122"/>
              </a:rPr>
              <a:t>THE END</a:t>
            </a:r>
            <a:endParaRPr lang="en-US" altLang="zh-CN" sz="88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Source Han Serif SC" panose="02020400000000000000" pitchFamily="18" charset="-122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384B531-7B09-472D-8D52-B9CFC6A071DB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FE9D599-E55F-46A7-9B76-EA859BB7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208DB73B-89B2-4E62-941D-FBBBA938D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C00B55A9-8B19-4A9A-A79F-E0628FF8E268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B75E3D3F-8223-4052-AA04-180E19DB19FF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B85C627F-0BB4-45FF-B409-369FDF990367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1">
            <a:extLst>
              <a:ext uri="{FF2B5EF4-FFF2-40B4-BE49-F238E27FC236}">
                <a16:creationId xmlns:a16="http://schemas.microsoft.com/office/drawing/2014/main" xmlns="" id="{4CA38CB5-10B1-4A32-AE50-F11095289459}"/>
              </a:ext>
            </a:extLst>
          </p:cNvPr>
          <p:cNvSpPr/>
          <p:nvPr/>
        </p:nvSpPr>
        <p:spPr>
          <a:xfrm>
            <a:off x="1836055" y="2764085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1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3119EA6-8D9E-4D96-A426-2CA6BF4E65C0}"/>
              </a:ext>
            </a:extLst>
          </p:cNvPr>
          <p:cNvSpPr txBox="1"/>
          <p:nvPr/>
        </p:nvSpPr>
        <p:spPr>
          <a:xfrm>
            <a:off x="7160507" y="2895508"/>
            <a:ext cx="316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步驟講解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A168CA7-8B24-4430-8A96-093D780F92EB}"/>
              </a:ext>
            </a:extLst>
          </p:cNvPr>
          <p:cNvSpPr txBox="1"/>
          <p:nvPr/>
        </p:nvSpPr>
        <p:spPr>
          <a:xfrm>
            <a:off x="7202846" y="4385959"/>
            <a:ext cx="316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</a:defRPr>
            </a:lvl1pPr>
          </a:lstStyle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清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潔環境</a:t>
            </a:r>
            <a:endParaRPr lang="en-US" altLang="zh-CN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4EEE06FC-8AB0-4050-82F0-9B7F163A1E70}"/>
              </a:ext>
            </a:extLst>
          </p:cNvPr>
          <p:cNvSpPr txBox="1"/>
          <p:nvPr/>
        </p:nvSpPr>
        <p:spPr>
          <a:xfrm>
            <a:off x="2310399" y="2872417"/>
            <a:ext cx="316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</a:defRPr>
            </a:lvl1pPr>
          </a:lstStyle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上課規定</a:t>
            </a:r>
            <a:endParaRPr lang="en-US" altLang="zh-CN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39A470D-7D2A-4AD4-8432-39D3A7200A5A}"/>
              </a:ext>
            </a:extLst>
          </p:cNvPr>
          <p:cNvSpPr txBox="1"/>
          <p:nvPr/>
        </p:nvSpPr>
        <p:spPr>
          <a:xfrm>
            <a:off x="2316911" y="4383598"/>
            <a:ext cx="316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</a:defRPr>
            </a:lvl1pPr>
          </a:lstStyle>
          <a:p>
            <a:pPr algn="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開始製作</a:t>
            </a:r>
            <a:endParaRPr lang="en-US" altLang="zh-CN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sp>
        <p:nvSpPr>
          <p:cNvPr id="21" name="2">
            <a:extLst>
              <a:ext uri="{FF2B5EF4-FFF2-40B4-BE49-F238E27FC236}">
                <a16:creationId xmlns:a16="http://schemas.microsoft.com/office/drawing/2014/main" xmlns="" id="{67E91D61-0AEA-4579-953F-BF66F544878F}"/>
              </a:ext>
            </a:extLst>
          </p:cNvPr>
          <p:cNvSpPr/>
          <p:nvPr/>
        </p:nvSpPr>
        <p:spPr>
          <a:xfrm>
            <a:off x="6095999" y="2766048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22" name="3">
            <a:extLst>
              <a:ext uri="{FF2B5EF4-FFF2-40B4-BE49-F238E27FC236}">
                <a16:creationId xmlns:a16="http://schemas.microsoft.com/office/drawing/2014/main" xmlns="" id="{69562EBD-8521-4560-8038-7131FA717420}"/>
              </a:ext>
            </a:extLst>
          </p:cNvPr>
          <p:cNvSpPr/>
          <p:nvPr/>
        </p:nvSpPr>
        <p:spPr>
          <a:xfrm>
            <a:off x="1836054" y="4224741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xmlns="" id="{2732C104-594E-4CCC-8556-7721AD10F9C6}"/>
              </a:ext>
            </a:extLst>
          </p:cNvPr>
          <p:cNvSpPr/>
          <p:nvPr/>
        </p:nvSpPr>
        <p:spPr>
          <a:xfrm>
            <a:off x="6095999" y="4315431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4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5FF5DDE2-52FE-4E07-A232-4E7BB50E675E}"/>
              </a:ext>
            </a:extLst>
          </p:cNvPr>
          <p:cNvCxnSpPr>
            <a:cxnSpLocks/>
          </p:cNvCxnSpPr>
          <p:nvPr/>
        </p:nvCxnSpPr>
        <p:spPr>
          <a:xfrm>
            <a:off x="4705476" y="2159777"/>
            <a:ext cx="2399052" cy="0"/>
          </a:xfrm>
          <a:prstGeom prst="line">
            <a:avLst/>
          </a:prstGeom>
          <a:noFill/>
          <a:ln w="114300" cmpd="thickThin">
            <a:solidFill>
              <a:srgbClr val="A0E6E4"/>
            </a:solidFill>
            <a:round/>
            <a:headEnd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CDD821CF-DC5C-441E-8B25-02BE1FE9C532}"/>
              </a:ext>
            </a:extLst>
          </p:cNvPr>
          <p:cNvSpPr txBox="1"/>
          <p:nvPr/>
        </p:nvSpPr>
        <p:spPr>
          <a:xfrm>
            <a:off x="3475857" y="1405845"/>
            <a:ext cx="47244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rPr>
              <a:t>CONTENTS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Source Han Serif SC" panose="02020400000000000000" pitchFamily="18" charset="-122"/>
            </a:endParaRPr>
          </a:p>
        </p:txBody>
      </p:sp>
      <p:pic>
        <p:nvPicPr>
          <p:cNvPr id="26" name="图形 25">
            <a:extLst>
              <a:ext uri="{FF2B5EF4-FFF2-40B4-BE49-F238E27FC236}">
                <a16:creationId xmlns:a16="http://schemas.microsoft.com/office/drawing/2014/main" xmlns="" id="{ED83ADBD-3536-4743-BABB-3302D6941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9282326" y="783361"/>
            <a:ext cx="2057400" cy="230505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063C5DE-1114-4826-95CA-0A0F987801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328" y="244389"/>
            <a:ext cx="2228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BECD7D0-B1E8-47D6-A0A9-167DD71A5792}"/>
              </a:ext>
            </a:extLst>
          </p:cNvPr>
          <p:cNvGrpSpPr/>
          <p:nvPr/>
        </p:nvGrpSpPr>
        <p:grpSpPr>
          <a:xfrm>
            <a:off x="580573" y="602869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EADF0EB-302D-4F0B-B7A1-7D8931CD8558}"/>
              </a:ext>
            </a:extLst>
          </p:cNvPr>
          <p:cNvSpPr txBox="1"/>
          <p:nvPr/>
        </p:nvSpPr>
        <p:spPr>
          <a:xfrm>
            <a:off x="3360071" y="3067164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上課規定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E8307063-A8CE-4510-BFBC-157213193CD7}"/>
              </a:ext>
            </a:extLst>
          </p:cNvPr>
          <p:cNvGrpSpPr/>
          <p:nvPr/>
        </p:nvGrpSpPr>
        <p:grpSpPr>
          <a:xfrm>
            <a:off x="1726737" y="3022856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AE8DEDD-8BC7-40CE-8842-08E41574E440}"/>
                </a:ext>
              </a:extLst>
            </p:cNvPr>
            <p:cNvSpPr txBox="1"/>
            <p:nvPr/>
          </p:nvSpPr>
          <p:spPr>
            <a:xfrm>
              <a:off x="5036918" y="2149027"/>
              <a:ext cx="572577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01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575410"/>
            <a:ext cx="11030852" cy="5958913"/>
            <a:chOff x="580573" y="470909"/>
            <a:chExt cx="11030852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3" y="470909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01    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上課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規定</a:t>
            </a:r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460436" y="2235660"/>
            <a:ext cx="727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看著攝影大哥露出親切的微笑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~~~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笑到他心裡發寒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!!!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4" y="3535680"/>
            <a:ext cx="2912694" cy="29126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34"/>
          <a:stretch/>
        </p:blipFill>
        <p:spPr>
          <a:xfrm>
            <a:off x="3963945" y="4011400"/>
            <a:ext cx="3677823" cy="242610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39" y="3760861"/>
            <a:ext cx="3625586" cy="26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BECD7D0-B1E8-47D6-A0A9-167DD71A5792}"/>
              </a:ext>
            </a:extLst>
          </p:cNvPr>
          <p:cNvGrpSpPr/>
          <p:nvPr/>
        </p:nvGrpSpPr>
        <p:grpSpPr>
          <a:xfrm>
            <a:off x="580573" y="602869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EADF0EB-302D-4F0B-B7A1-7D8931CD8558}"/>
              </a:ext>
            </a:extLst>
          </p:cNvPr>
          <p:cNvSpPr txBox="1"/>
          <p:nvPr/>
        </p:nvSpPr>
        <p:spPr>
          <a:xfrm>
            <a:off x="3360071" y="3067164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步驟講解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Source Han Serif SC" panose="02020400000000000000" pitchFamily="18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E8307063-A8CE-4510-BFBC-157213193CD7}"/>
              </a:ext>
            </a:extLst>
          </p:cNvPr>
          <p:cNvGrpSpPr/>
          <p:nvPr/>
        </p:nvGrpSpPr>
        <p:grpSpPr>
          <a:xfrm>
            <a:off x="1726737" y="3022856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AE8DEDD-8BC7-40CE-8842-08E41574E440}"/>
                </a:ext>
              </a:extLst>
            </p:cNvPr>
            <p:cNvSpPr txBox="1"/>
            <p:nvPr/>
          </p:nvSpPr>
          <p:spPr>
            <a:xfrm>
              <a:off x="5036918" y="2149027"/>
              <a:ext cx="651768" cy="622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Source Han Serif SC" panose="02020400000000000000" pitchFamily="18" charset="-122"/>
                </a:rPr>
                <a:t>02</a:t>
              </a:r>
              <a:endPara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="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Source Han Serif SC" panose="02020400000000000000" pitchFamily="18" charset="-122"/>
            </a:endParaRPr>
          </a:p>
          <a:p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535916" y="200509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一、領各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工具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22603" r="2572" b="16825"/>
          <a:stretch/>
        </p:blipFill>
        <p:spPr>
          <a:xfrm>
            <a:off x="3228115" y="2803460"/>
            <a:ext cx="5878286" cy="34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Source Han Serif SC" panose="02020400000000000000" pitchFamily="18" charset="-122"/>
            </a:endParaRPr>
          </a:p>
          <a:p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831039" y="2026207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二、領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公克地瓜一份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20" y="2994562"/>
            <a:ext cx="4407158" cy="30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Source Han Serif SC" panose="02020400000000000000" pitchFamily="18" charset="-122"/>
            </a:endParaRPr>
          </a:p>
          <a:p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31242" y="2000202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秤樹薯粉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公克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 b="7146"/>
          <a:stretch/>
        </p:blipFill>
        <p:spPr>
          <a:xfrm>
            <a:off x="3819353" y="3000065"/>
            <a:ext cx="465908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5ADBAA-B0C8-4F96-A0D8-70273702B3EC}"/>
              </a:ext>
            </a:extLst>
          </p:cNvPr>
          <p:cNvSpPr txBox="1"/>
          <p:nvPr/>
        </p:nvSpPr>
        <p:spPr>
          <a:xfrm>
            <a:off x="3501377" y="929740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Source Han Serif SC" panose="02020400000000000000" pitchFamily="18" charset="-122"/>
              </a:rPr>
              <a:t>02    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步驟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Source Han Serif SC" panose="02020400000000000000" pitchFamily="18" charset="-122"/>
              </a:rPr>
              <a:t>講解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Source Han Serif SC" panose="02020400000000000000" pitchFamily="18" charset="-122"/>
            </a:endParaRPr>
          </a:p>
          <a:p>
            <a:endParaRPr lang="en-US" altLang="zh-CN" sz="4800" b="1" dirty="0">
              <a:latin typeface="標楷體" panose="03000509000000000000" pitchFamily="65" charset="-120"/>
              <a:ea typeface="標楷體" panose="03000509000000000000" pitchFamily="65" charset="-120"/>
              <a:sym typeface="Source Han Serif SC" panose="02020400000000000000" pitchFamily="18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510916" y="1950311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樹薯粉加地瓜揉捏成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/>
          <a:srcRect l="11250" t="13585" r="20613" b="11950"/>
          <a:stretch/>
        </p:blipFill>
        <p:spPr>
          <a:xfrm>
            <a:off x="1279719" y="3146999"/>
            <a:ext cx="4658264" cy="28636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/>
          <a:srcRect l="28223" t="11950" r="2924" b="12201"/>
          <a:stretch/>
        </p:blipFill>
        <p:spPr>
          <a:xfrm>
            <a:off x="6637127" y="3146999"/>
            <a:ext cx="4626634" cy="2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295</Words>
  <Application>Microsoft Office PowerPoint</Application>
  <PresentationFormat>寬螢幕</PresentationFormat>
  <Paragraphs>75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等线</vt:lpstr>
      <vt:lpstr>新細明體</vt:lpstr>
      <vt:lpstr>Arial</vt:lpstr>
      <vt:lpstr>標楷體</vt:lpstr>
      <vt:lpstr>微软雅黑 Light</vt:lpstr>
      <vt:lpstr>杨任东竹石体-Medium</vt:lpstr>
      <vt:lpstr>等线 Light</vt:lpstr>
      <vt:lpstr>Source Han Serif SC</vt:lpstr>
      <vt:lpstr>王漢宗中楷體注音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雪 梅</cp:lastModifiedBy>
  <cp:revision>57</cp:revision>
  <dcterms:created xsi:type="dcterms:W3CDTF">2019-05-30T12:22:24Z</dcterms:created>
  <dcterms:modified xsi:type="dcterms:W3CDTF">2019-08-14T10:37:44Z</dcterms:modified>
</cp:coreProperties>
</file>