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6" r:id="rId8"/>
    <p:sldId id="258" r:id="rId9"/>
    <p:sldId id="263" r:id="rId10"/>
    <p:sldId id="294" r:id="rId11"/>
    <p:sldId id="295" r:id="rId12"/>
    <p:sldId id="259" r:id="rId13"/>
    <p:sldId id="274" r:id="rId14"/>
    <p:sldId id="275" r:id="rId15"/>
    <p:sldId id="283" r:id="rId16"/>
    <p:sldId id="297" r:id="rId17"/>
    <p:sldId id="298" r:id="rId18"/>
    <p:sldId id="299" r:id="rId19"/>
    <p:sldId id="279" r:id="rId20"/>
    <p:sldId id="300" r:id="rId21"/>
    <p:sldId id="301" r:id="rId22"/>
    <p:sldId id="302" r:id="rId23"/>
    <p:sldId id="285" r:id="rId24"/>
    <p:sldId id="303" r:id="rId25"/>
    <p:sldId id="269" r:id="rId26"/>
    <p:sldId id="304" r:id="rId27"/>
    <p:sldId id="305" r:id="rId28"/>
    <p:sldId id="306" r:id="rId29"/>
    <p:sldId id="292" r:id="rId30"/>
    <p:sldId id="307" r:id="rId31"/>
    <p:sldId id="308" r:id="rId32"/>
    <p:sldId id="309" r:id="rId33"/>
    <p:sldId id="272" r:id="rId34"/>
    <p:sldId id="310" r:id="rId35"/>
    <p:sldId id="311" r:id="rId36"/>
    <p:sldId id="312" r:id="rId37"/>
    <p:sldId id="296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1CBCF-19A1-45D0-8E48-6C66B1DE06F6}" v="11" dt="2020-06-09T05:57:49.289"/>
    <p1510:client id="{2B349F21-07EB-4C5C-930C-D3181851E4CD}" v="19" dt="2020-06-10T14:49:43.824"/>
    <p1510:client id="{2C2136BC-18D5-43B2-AC95-41A39F90541D}" v="172" dt="2020-06-09T03:26:57.595"/>
    <p1510:client id="{363D3B11-0EFC-492C-8051-C785A59DCA53}" v="33" dt="2020-06-09T06:21:36.906"/>
    <p1510:client id="{579DA320-A38D-4B09-8CA6-95F566E4E5B8}" v="89" dt="2020-06-10T12:27:53.934"/>
    <p1510:client id="{60CC0A88-D6F6-4124-AC05-4FA03B5AE0C8}" v="21" dt="2020-06-09T06:37:29.155"/>
    <p1510:client id="{78882775-ED43-4E46-B6B6-158733EE7466}" v="801" dt="2020-06-09T06:19:40.021"/>
    <p1510:client id="{7E8F1213-A904-491D-815F-94AC403BF3DB}" v="1" dt="2020-06-09T06:00:07.045"/>
    <p1510:client id="{B8641E3C-0354-48B8-B476-C17C672114A1}" v="249" dt="2020-06-10T12:31:49.305"/>
    <p1510:client id="{FBB0DEF8-B8DD-4B6F-BF7F-0211896C0BC6}" v="795" dt="2020-06-09T06:44:30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梅 雪" userId="19c46d984868332a" providerId="Windows Live" clId="Web-{2B349F21-07EB-4C5C-930C-D3181851E4CD}"/>
    <pc:docChg chg="modSld">
      <pc:chgData name="梅 雪" userId="19c46d984868332a" providerId="Windows Live" clId="Web-{2B349F21-07EB-4C5C-930C-D3181851E4CD}" dt="2020-06-10T14:49:43.699" v="17" actId="20577"/>
      <pc:docMkLst>
        <pc:docMk/>
      </pc:docMkLst>
      <pc:sldChg chg="modSp">
        <pc:chgData name="梅 雪" userId="19c46d984868332a" providerId="Windows Live" clId="Web-{2B349F21-07EB-4C5C-930C-D3181851E4CD}" dt="2020-06-10T14:49:43.699" v="17" actId="20577"/>
        <pc:sldMkLst>
          <pc:docMk/>
          <pc:sldMk cId="3653871233" sldId="259"/>
        </pc:sldMkLst>
        <pc:spChg chg="mod">
          <ac:chgData name="梅 雪" userId="19c46d984868332a" providerId="Windows Live" clId="Web-{2B349F21-07EB-4C5C-930C-D3181851E4CD}" dt="2020-06-10T14:49:43.699" v="17" actId="20577"/>
          <ac:spMkLst>
            <pc:docMk/>
            <pc:sldMk cId="3653871233" sldId="259"/>
            <ac:spMk id="3" creationId="{9580D15F-1071-4F79-898D-296977A4CE1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8DB65-C2D2-4A2B-BB52-DC001C44389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C5BA0C54-294E-40AF-9E69-3A02C6DC1CCD}">
      <dgm:prSet custT="1"/>
      <dgm:spPr/>
      <dgm:t>
        <a:bodyPr/>
        <a:lstStyle/>
        <a:p>
          <a:pPr>
            <a:defRPr cap="all"/>
          </a:pPr>
          <a:r>
            <a:rPr lang="ja-JP" sz="2800" dirty="0">
              <a:latin typeface="標楷體" panose="03000509000000000000" pitchFamily="65" charset="-120"/>
              <a:ea typeface="標楷體" panose="03000509000000000000" pitchFamily="65" charset="-120"/>
            </a:rPr>
            <a:t>他否認他的作品是偶然產生的。</a:t>
          </a:r>
          <a:endParaRPr 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54E337-791C-4164-9FD9-78DBF86BD638}" type="parTrans" cxnId="{0F42A367-9FCE-4369-8E8B-1D71DD2675F3}">
      <dgm:prSet/>
      <dgm:spPr/>
      <dgm:t>
        <a:bodyPr/>
        <a:lstStyle/>
        <a:p>
          <a:endParaRPr lang="en-US"/>
        </a:p>
      </dgm:t>
    </dgm:pt>
    <dgm:pt modelId="{B8588E8F-882D-421C-9A42-F2ECCF6F3DCE}" type="sibTrans" cxnId="{0F42A367-9FCE-4369-8E8B-1D71DD2675F3}">
      <dgm:prSet/>
      <dgm:spPr/>
      <dgm:t>
        <a:bodyPr/>
        <a:lstStyle/>
        <a:p>
          <a:endParaRPr lang="en-US"/>
        </a:p>
      </dgm:t>
    </dgm:pt>
    <dgm:pt modelId="{181520D7-BF99-4E36-8A75-53E18D026A00}">
      <dgm:prSet custT="1"/>
      <dgm:spPr/>
      <dgm:t>
        <a:bodyPr/>
        <a:lstStyle/>
        <a:p>
          <a:pPr>
            <a:defRPr cap="all"/>
          </a:pPr>
          <a:r>
            <a:rPr lang="ja-JP" sz="2800" dirty="0">
              <a:latin typeface="標楷體" panose="03000509000000000000" pitchFamily="65" charset="-120"/>
              <a:ea typeface="標楷體" panose="03000509000000000000" pitchFamily="65" charset="-120"/>
            </a:rPr>
            <a:t>他通常對於一個作品的產生有特定的想法</a:t>
          </a:r>
          <a:r>
            <a:rPr 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</a:p>
      </dgm:t>
    </dgm:pt>
    <dgm:pt modelId="{7C7E4D22-D0D7-4FE0-8133-97101AD14834}" type="parTrans" cxnId="{C1B3FB91-5E53-4A8E-96BE-0858E2B48037}">
      <dgm:prSet/>
      <dgm:spPr/>
      <dgm:t>
        <a:bodyPr/>
        <a:lstStyle/>
        <a:p>
          <a:endParaRPr lang="en-US"/>
        </a:p>
      </dgm:t>
    </dgm:pt>
    <dgm:pt modelId="{41F4E9A5-2B3A-4C3E-935A-EE5CCF265B76}" type="sibTrans" cxnId="{C1B3FB91-5E53-4A8E-96BE-0858E2B48037}">
      <dgm:prSet/>
      <dgm:spPr/>
      <dgm:t>
        <a:bodyPr/>
        <a:lstStyle/>
        <a:p>
          <a:endParaRPr lang="en-US"/>
        </a:p>
      </dgm:t>
    </dgm:pt>
    <dgm:pt modelId="{092B0E13-F760-49B3-B9B1-F8F70AE4D747}" type="pres">
      <dgm:prSet presAssocID="{3068DB65-C2D2-4A2B-BB52-DC001C44389F}" presName="root" presStyleCnt="0">
        <dgm:presLayoutVars>
          <dgm:dir/>
          <dgm:resizeHandles val="exact"/>
        </dgm:presLayoutVars>
      </dgm:prSet>
      <dgm:spPr/>
    </dgm:pt>
    <dgm:pt modelId="{AEB3BFA2-575F-4AA8-8DDB-B2F551E5C6C6}" type="pres">
      <dgm:prSet presAssocID="{C5BA0C54-294E-40AF-9E69-3A02C6DC1CCD}" presName="compNode" presStyleCnt="0"/>
      <dgm:spPr/>
    </dgm:pt>
    <dgm:pt modelId="{293F74DE-1D31-43BD-9F63-82D4B3285464}" type="pres">
      <dgm:prSet presAssocID="{C5BA0C54-294E-40AF-9E69-3A02C6DC1CCD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BB3245B-FAC0-4294-993B-0E7312072F3A}" type="pres">
      <dgm:prSet presAssocID="{C5BA0C54-294E-40AF-9E69-3A02C6DC1CCD}" presName="iconRect" presStyleLbl="node1" presStyleIdx="0" presStyleCnt="2" custScaleX="138020" custScaleY="1423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059253E-628D-4B81-AD74-39EDAE92599F}" type="pres">
      <dgm:prSet presAssocID="{C5BA0C54-294E-40AF-9E69-3A02C6DC1CCD}" presName="spaceRect" presStyleCnt="0"/>
      <dgm:spPr/>
    </dgm:pt>
    <dgm:pt modelId="{5E71749A-FFBE-4428-ABB9-52E0A3F8619F}" type="pres">
      <dgm:prSet presAssocID="{C5BA0C54-294E-40AF-9E69-3A02C6DC1CCD}" presName="textRect" presStyleLbl="revTx" presStyleIdx="0" presStyleCnt="2" custScaleX="133051">
        <dgm:presLayoutVars>
          <dgm:chMax val="1"/>
          <dgm:chPref val="1"/>
        </dgm:presLayoutVars>
      </dgm:prSet>
      <dgm:spPr/>
    </dgm:pt>
    <dgm:pt modelId="{4F2C810A-ADEF-441A-8559-BD019E602AD7}" type="pres">
      <dgm:prSet presAssocID="{B8588E8F-882D-421C-9A42-F2ECCF6F3DCE}" presName="sibTrans" presStyleCnt="0"/>
      <dgm:spPr/>
    </dgm:pt>
    <dgm:pt modelId="{103E6E5B-3A4D-4902-B032-48BBA7583F88}" type="pres">
      <dgm:prSet presAssocID="{181520D7-BF99-4E36-8A75-53E18D026A00}" presName="compNode" presStyleCnt="0"/>
      <dgm:spPr/>
    </dgm:pt>
    <dgm:pt modelId="{F845E3ED-B6DD-4266-91C4-22239D880135}" type="pres">
      <dgm:prSet presAssocID="{181520D7-BF99-4E36-8A75-53E18D026A00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5C05AD1-01CC-4973-AD64-CA3381780587}" type="pres">
      <dgm:prSet presAssocID="{181520D7-BF99-4E36-8A75-53E18D026A00}" presName="iconRect" presStyleLbl="node1" presStyleIdx="1" presStyleCnt="2" custScaleX="140210" custScaleY="1402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DC9CDD3-F46C-4A9C-9E95-B02587BE38CB}" type="pres">
      <dgm:prSet presAssocID="{181520D7-BF99-4E36-8A75-53E18D026A00}" presName="spaceRect" presStyleCnt="0"/>
      <dgm:spPr/>
    </dgm:pt>
    <dgm:pt modelId="{CCAA74C8-07C5-4559-A622-ED4254162286}" type="pres">
      <dgm:prSet presAssocID="{181520D7-BF99-4E36-8A75-53E18D026A00}" presName="textRect" presStyleLbl="revTx" presStyleIdx="1" presStyleCnt="2" custScaleX="121082">
        <dgm:presLayoutVars>
          <dgm:chMax val="1"/>
          <dgm:chPref val="1"/>
        </dgm:presLayoutVars>
      </dgm:prSet>
      <dgm:spPr/>
    </dgm:pt>
  </dgm:ptLst>
  <dgm:cxnLst>
    <dgm:cxn modelId="{F2F69031-31CA-483F-B324-C702B1F3A373}" type="presOf" srcId="{C5BA0C54-294E-40AF-9E69-3A02C6DC1CCD}" destId="{5E71749A-FFBE-4428-ABB9-52E0A3F8619F}" srcOrd="0" destOrd="0" presId="urn:microsoft.com/office/officeart/2018/5/layout/IconLeafLabelList"/>
    <dgm:cxn modelId="{E7645F40-98AE-401A-99E2-641A6578263B}" type="presOf" srcId="{181520D7-BF99-4E36-8A75-53E18D026A00}" destId="{CCAA74C8-07C5-4559-A622-ED4254162286}" srcOrd="0" destOrd="0" presId="urn:microsoft.com/office/officeart/2018/5/layout/IconLeafLabelList"/>
    <dgm:cxn modelId="{0F42A367-9FCE-4369-8E8B-1D71DD2675F3}" srcId="{3068DB65-C2D2-4A2B-BB52-DC001C44389F}" destId="{C5BA0C54-294E-40AF-9E69-3A02C6DC1CCD}" srcOrd="0" destOrd="0" parTransId="{5A54E337-791C-4164-9FD9-78DBF86BD638}" sibTransId="{B8588E8F-882D-421C-9A42-F2ECCF6F3DCE}"/>
    <dgm:cxn modelId="{C1B3FB91-5E53-4A8E-96BE-0858E2B48037}" srcId="{3068DB65-C2D2-4A2B-BB52-DC001C44389F}" destId="{181520D7-BF99-4E36-8A75-53E18D026A00}" srcOrd="1" destOrd="0" parTransId="{7C7E4D22-D0D7-4FE0-8133-97101AD14834}" sibTransId="{41F4E9A5-2B3A-4C3E-935A-EE5CCF265B76}"/>
    <dgm:cxn modelId="{808A599E-ECA3-41D3-9768-1FA77BFA4B1F}" type="presOf" srcId="{3068DB65-C2D2-4A2B-BB52-DC001C44389F}" destId="{092B0E13-F760-49B3-B9B1-F8F70AE4D747}" srcOrd="0" destOrd="0" presId="urn:microsoft.com/office/officeart/2018/5/layout/IconLeafLabelList"/>
    <dgm:cxn modelId="{10396E0B-66FB-4D34-A386-750A248FB68A}" type="presParOf" srcId="{092B0E13-F760-49B3-B9B1-F8F70AE4D747}" destId="{AEB3BFA2-575F-4AA8-8DDB-B2F551E5C6C6}" srcOrd="0" destOrd="0" presId="urn:microsoft.com/office/officeart/2018/5/layout/IconLeafLabelList"/>
    <dgm:cxn modelId="{C3BBCD41-50BA-4656-A538-3798251B5597}" type="presParOf" srcId="{AEB3BFA2-575F-4AA8-8DDB-B2F551E5C6C6}" destId="{293F74DE-1D31-43BD-9F63-82D4B3285464}" srcOrd="0" destOrd="0" presId="urn:microsoft.com/office/officeart/2018/5/layout/IconLeafLabelList"/>
    <dgm:cxn modelId="{0E3DE2EF-0CB0-4893-A491-F721AC53E0B1}" type="presParOf" srcId="{AEB3BFA2-575F-4AA8-8DDB-B2F551E5C6C6}" destId="{7BB3245B-FAC0-4294-993B-0E7312072F3A}" srcOrd="1" destOrd="0" presId="urn:microsoft.com/office/officeart/2018/5/layout/IconLeafLabelList"/>
    <dgm:cxn modelId="{C4068A1F-1716-4A11-B54C-0E5AA0B861F9}" type="presParOf" srcId="{AEB3BFA2-575F-4AA8-8DDB-B2F551E5C6C6}" destId="{3059253E-628D-4B81-AD74-39EDAE92599F}" srcOrd="2" destOrd="0" presId="urn:microsoft.com/office/officeart/2018/5/layout/IconLeafLabelList"/>
    <dgm:cxn modelId="{72756DAC-EFE7-438B-92B4-A3DEDA86DA0F}" type="presParOf" srcId="{AEB3BFA2-575F-4AA8-8DDB-B2F551E5C6C6}" destId="{5E71749A-FFBE-4428-ABB9-52E0A3F8619F}" srcOrd="3" destOrd="0" presId="urn:microsoft.com/office/officeart/2018/5/layout/IconLeafLabelList"/>
    <dgm:cxn modelId="{77F80480-396A-4EBC-A42F-BA7963DFC9E6}" type="presParOf" srcId="{092B0E13-F760-49B3-B9B1-F8F70AE4D747}" destId="{4F2C810A-ADEF-441A-8559-BD019E602AD7}" srcOrd="1" destOrd="0" presId="urn:microsoft.com/office/officeart/2018/5/layout/IconLeafLabelList"/>
    <dgm:cxn modelId="{224082A7-16E6-4330-BC2F-99306CF2B422}" type="presParOf" srcId="{092B0E13-F760-49B3-B9B1-F8F70AE4D747}" destId="{103E6E5B-3A4D-4902-B032-48BBA7583F88}" srcOrd="2" destOrd="0" presId="urn:microsoft.com/office/officeart/2018/5/layout/IconLeafLabelList"/>
    <dgm:cxn modelId="{9DF0EC01-E2A7-46D5-9485-C1764CC952ED}" type="presParOf" srcId="{103E6E5B-3A4D-4902-B032-48BBA7583F88}" destId="{F845E3ED-B6DD-4266-91C4-22239D880135}" srcOrd="0" destOrd="0" presId="urn:microsoft.com/office/officeart/2018/5/layout/IconLeafLabelList"/>
    <dgm:cxn modelId="{B59AFD6B-DAA3-4F72-BF10-BEA6E3C4084C}" type="presParOf" srcId="{103E6E5B-3A4D-4902-B032-48BBA7583F88}" destId="{45C05AD1-01CC-4973-AD64-CA3381780587}" srcOrd="1" destOrd="0" presId="urn:microsoft.com/office/officeart/2018/5/layout/IconLeafLabelList"/>
    <dgm:cxn modelId="{5C88C69C-3CD2-49BB-BE24-E6E09652E866}" type="presParOf" srcId="{103E6E5B-3A4D-4902-B032-48BBA7583F88}" destId="{8DC9CDD3-F46C-4A9C-9E95-B02587BE38CB}" srcOrd="2" destOrd="0" presId="urn:microsoft.com/office/officeart/2018/5/layout/IconLeafLabelList"/>
    <dgm:cxn modelId="{4D203CE7-04FB-4729-98AB-BD4A32D75669}" type="presParOf" srcId="{103E6E5B-3A4D-4902-B032-48BBA7583F88}" destId="{CCAA74C8-07C5-4559-A622-ED425416228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D4387-3B77-4705-A125-BB353F8F85B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695D8C5F-FC3D-4076-8A6C-EF891B28CCC3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zh-TW" sz="2800" dirty="0"/>
            <a:t>認識東方藝術家如何</a:t>
          </a:r>
          <a:endParaRPr lang="en-US" altLang="zh-TW" sz="2800" dirty="0"/>
        </a:p>
        <a:p>
          <a:pPr rtl="0">
            <a:lnSpc>
              <a:spcPct val="100000"/>
            </a:lnSpc>
            <a:defRPr cap="all"/>
          </a:pPr>
          <a:r>
            <a:rPr lang="zh-TW" sz="2800" dirty="0"/>
            <a:t>用線的特性來創作作品</a:t>
          </a:r>
          <a:endParaRPr lang="en-US" altLang="zh-TW" sz="2800" dirty="0">
            <a:latin typeface="Calibri Light" panose="020F0302020204030204"/>
          </a:endParaRPr>
        </a:p>
      </dgm:t>
    </dgm:pt>
    <dgm:pt modelId="{E3377E0C-51BA-4990-83CD-91882B8FDC5B}" type="parTrans" cxnId="{46630EE3-7973-4C40-8111-FAFC878C26CA}">
      <dgm:prSet/>
      <dgm:spPr/>
      <dgm:t>
        <a:bodyPr/>
        <a:lstStyle/>
        <a:p>
          <a:endParaRPr lang="en-US"/>
        </a:p>
      </dgm:t>
    </dgm:pt>
    <dgm:pt modelId="{B5814963-C14F-4DB7-AC09-CF076A227653}" type="sibTrans" cxnId="{46630EE3-7973-4C40-8111-FAFC878C26CA}">
      <dgm:prSet/>
      <dgm:spPr/>
      <dgm:t>
        <a:bodyPr/>
        <a:lstStyle/>
        <a:p>
          <a:endParaRPr lang="en-US"/>
        </a:p>
      </dgm:t>
    </dgm:pt>
    <dgm:pt modelId="{6DD88A51-EB47-4AD3-ABC4-C8B92E58BB6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2800" dirty="0"/>
            <a:t>帶彩色筆或色鉛筆，</a:t>
          </a:r>
          <a:endParaRPr lang="en-US" altLang="zh-TW" sz="2800" dirty="0"/>
        </a:p>
        <a:p>
          <a:pPr>
            <a:lnSpc>
              <a:spcPct val="100000"/>
            </a:lnSpc>
            <a:defRPr cap="all"/>
          </a:pPr>
          <a:r>
            <a:rPr lang="zh-TW" sz="2800" dirty="0"/>
            <a:t>嘗試如何用線來作畫</a:t>
          </a:r>
          <a:endParaRPr lang="en-US" altLang="zh-TW" sz="2800" dirty="0">
            <a:latin typeface="Calibri Light" panose="020F0302020204030204"/>
          </a:endParaRPr>
        </a:p>
      </dgm:t>
    </dgm:pt>
    <dgm:pt modelId="{43CE7622-1AD2-40C8-BC65-A93D479550CF}" type="parTrans" cxnId="{504B7A6D-DBF9-4AD1-A9E6-60F35425B860}">
      <dgm:prSet/>
      <dgm:spPr/>
      <dgm:t>
        <a:bodyPr/>
        <a:lstStyle/>
        <a:p>
          <a:endParaRPr lang="en-US"/>
        </a:p>
      </dgm:t>
    </dgm:pt>
    <dgm:pt modelId="{1B7EF7E2-1230-4D61-8EBE-897BDB82E8C9}" type="sibTrans" cxnId="{504B7A6D-DBF9-4AD1-A9E6-60F35425B860}">
      <dgm:prSet/>
      <dgm:spPr/>
      <dgm:t>
        <a:bodyPr/>
        <a:lstStyle/>
        <a:p>
          <a:endParaRPr lang="en-US"/>
        </a:p>
      </dgm:t>
    </dgm:pt>
    <dgm:pt modelId="{EC85633F-CF26-4892-AB9F-DD4F9E0B8132}" type="pres">
      <dgm:prSet presAssocID="{891D4387-3B77-4705-A125-BB353F8F85B6}" presName="root" presStyleCnt="0">
        <dgm:presLayoutVars>
          <dgm:dir/>
          <dgm:resizeHandles val="exact"/>
        </dgm:presLayoutVars>
      </dgm:prSet>
      <dgm:spPr/>
    </dgm:pt>
    <dgm:pt modelId="{7BAE75E7-ED37-41FF-8E15-A714A736AC38}" type="pres">
      <dgm:prSet presAssocID="{695D8C5F-FC3D-4076-8A6C-EF891B28CCC3}" presName="compNode" presStyleCnt="0"/>
      <dgm:spPr/>
    </dgm:pt>
    <dgm:pt modelId="{138B2E70-6A92-4D9A-B62C-C2E53A5F200D}" type="pres">
      <dgm:prSet presAssocID="{695D8C5F-FC3D-4076-8A6C-EF891B28CCC3}" presName="iconBgRect" presStyleLbl="bgShp" presStyleIdx="0" presStyleCnt="2" custScaleX="134272" custScaleY="134272"/>
      <dgm:spPr/>
    </dgm:pt>
    <dgm:pt modelId="{8B1082CE-2FD5-40F6-8171-5C490940DE79}" type="pres">
      <dgm:prSet presAssocID="{695D8C5F-FC3D-4076-8A6C-EF891B28CCC3}" presName="iconRect" presStyleLbl="node1" presStyleIdx="0" presStyleCnt="2" custScaleX="134272" custScaleY="1342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70389F9-28FD-400E-BDD1-56A736D79DBB}" type="pres">
      <dgm:prSet presAssocID="{695D8C5F-FC3D-4076-8A6C-EF891B28CCC3}" presName="spaceRect" presStyleCnt="0"/>
      <dgm:spPr/>
    </dgm:pt>
    <dgm:pt modelId="{373BC56F-0E11-4C4C-9075-ABC3AA578852}" type="pres">
      <dgm:prSet presAssocID="{695D8C5F-FC3D-4076-8A6C-EF891B28CCC3}" presName="textRect" presStyleLbl="revTx" presStyleIdx="0" presStyleCnt="2" custScaleX="128098">
        <dgm:presLayoutVars>
          <dgm:chMax val="1"/>
          <dgm:chPref val="1"/>
        </dgm:presLayoutVars>
      </dgm:prSet>
      <dgm:spPr/>
    </dgm:pt>
    <dgm:pt modelId="{75F77322-5FC0-4992-9DD9-08D4193192CB}" type="pres">
      <dgm:prSet presAssocID="{B5814963-C14F-4DB7-AC09-CF076A227653}" presName="sibTrans" presStyleCnt="0"/>
      <dgm:spPr/>
    </dgm:pt>
    <dgm:pt modelId="{55275A58-3B3F-41A0-B17C-D77B4D92928C}" type="pres">
      <dgm:prSet presAssocID="{6DD88A51-EB47-4AD3-ABC4-C8B92E58BB62}" presName="compNode" presStyleCnt="0"/>
      <dgm:spPr/>
    </dgm:pt>
    <dgm:pt modelId="{495E6700-6D3F-40E6-A906-E94BCCD31FF8}" type="pres">
      <dgm:prSet presAssocID="{6DD88A51-EB47-4AD3-ABC4-C8B92E58BB62}" presName="iconBgRect" presStyleLbl="bgShp" presStyleIdx="1" presStyleCnt="2" custScaleX="134272" custScaleY="134272" custLinFactNeighborX="-30987" custLinFactNeighborY="-1107"/>
      <dgm:spPr/>
    </dgm:pt>
    <dgm:pt modelId="{17EE1F0F-2D5A-4894-9B25-C70C05605296}" type="pres">
      <dgm:prSet presAssocID="{6DD88A51-EB47-4AD3-ABC4-C8B92E58BB62}" presName="iconRect" presStyleLbl="node1" presStyleIdx="1" presStyleCnt="2" custScaleX="134272" custScaleY="134272" custLinFactNeighborX="-44363" custLinFactNeighborY="-19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4291F296-83AB-4AB6-9E9B-7A5B9EBEDA52}" type="pres">
      <dgm:prSet presAssocID="{6DD88A51-EB47-4AD3-ABC4-C8B92E58BB62}" presName="spaceRect" presStyleCnt="0"/>
      <dgm:spPr/>
    </dgm:pt>
    <dgm:pt modelId="{AD772E8C-8A52-4B64-AC3B-2ABDD7B76FF2}" type="pres">
      <dgm:prSet presAssocID="{6DD88A51-EB47-4AD3-ABC4-C8B92E58BB62}" presName="textRect" presStyleLbl="revTx" presStyleIdx="1" presStyleCnt="2" custScaleX="112045" custLinFactNeighborX="-13164" custLinFactNeighborY="710">
        <dgm:presLayoutVars>
          <dgm:chMax val="1"/>
          <dgm:chPref val="1"/>
        </dgm:presLayoutVars>
      </dgm:prSet>
      <dgm:spPr/>
    </dgm:pt>
  </dgm:ptLst>
  <dgm:cxnLst>
    <dgm:cxn modelId="{2B482F07-9580-4572-AC00-3C15EFE660CE}" type="presOf" srcId="{6DD88A51-EB47-4AD3-ABC4-C8B92E58BB62}" destId="{AD772E8C-8A52-4B64-AC3B-2ABDD7B76FF2}" srcOrd="0" destOrd="0" presId="urn:microsoft.com/office/officeart/2018/5/layout/IconCircleLabelList"/>
    <dgm:cxn modelId="{504B7A6D-DBF9-4AD1-A9E6-60F35425B860}" srcId="{891D4387-3B77-4705-A125-BB353F8F85B6}" destId="{6DD88A51-EB47-4AD3-ABC4-C8B92E58BB62}" srcOrd="1" destOrd="0" parTransId="{43CE7622-1AD2-40C8-BC65-A93D479550CF}" sibTransId="{1B7EF7E2-1230-4D61-8EBE-897BDB82E8C9}"/>
    <dgm:cxn modelId="{E4E4976D-97EF-4E81-AD35-DC65847778FB}" type="presOf" srcId="{695D8C5F-FC3D-4076-8A6C-EF891B28CCC3}" destId="{373BC56F-0E11-4C4C-9075-ABC3AA578852}" srcOrd="0" destOrd="0" presId="urn:microsoft.com/office/officeart/2018/5/layout/IconCircleLabelList"/>
    <dgm:cxn modelId="{DC252858-7C87-4834-B85F-C54ABB6604C8}" type="presOf" srcId="{891D4387-3B77-4705-A125-BB353F8F85B6}" destId="{EC85633F-CF26-4892-AB9F-DD4F9E0B8132}" srcOrd="0" destOrd="0" presId="urn:microsoft.com/office/officeart/2018/5/layout/IconCircleLabelList"/>
    <dgm:cxn modelId="{46630EE3-7973-4C40-8111-FAFC878C26CA}" srcId="{891D4387-3B77-4705-A125-BB353F8F85B6}" destId="{695D8C5F-FC3D-4076-8A6C-EF891B28CCC3}" srcOrd="0" destOrd="0" parTransId="{E3377E0C-51BA-4990-83CD-91882B8FDC5B}" sibTransId="{B5814963-C14F-4DB7-AC09-CF076A227653}"/>
    <dgm:cxn modelId="{6A7251E2-6ECE-4590-BA7C-B53451AC164B}" type="presParOf" srcId="{EC85633F-CF26-4892-AB9F-DD4F9E0B8132}" destId="{7BAE75E7-ED37-41FF-8E15-A714A736AC38}" srcOrd="0" destOrd="0" presId="urn:microsoft.com/office/officeart/2018/5/layout/IconCircleLabelList"/>
    <dgm:cxn modelId="{C587893E-E5E8-4FC9-8B4E-2AD118771DBD}" type="presParOf" srcId="{7BAE75E7-ED37-41FF-8E15-A714A736AC38}" destId="{138B2E70-6A92-4D9A-B62C-C2E53A5F200D}" srcOrd="0" destOrd="0" presId="urn:microsoft.com/office/officeart/2018/5/layout/IconCircleLabelList"/>
    <dgm:cxn modelId="{6EBD1834-4225-4198-9B13-82530455D4FA}" type="presParOf" srcId="{7BAE75E7-ED37-41FF-8E15-A714A736AC38}" destId="{8B1082CE-2FD5-40F6-8171-5C490940DE79}" srcOrd="1" destOrd="0" presId="urn:microsoft.com/office/officeart/2018/5/layout/IconCircleLabelList"/>
    <dgm:cxn modelId="{6BDD8C2D-6500-4452-9B99-8714190AA615}" type="presParOf" srcId="{7BAE75E7-ED37-41FF-8E15-A714A736AC38}" destId="{570389F9-28FD-400E-BDD1-56A736D79DBB}" srcOrd="2" destOrd="0" presId="urn:microsoft.com/office/officeart/2018/5/layout/IconCircleLabelList"/>
    <dgm:cxn modelId="{97F48156-043E-431A-84C9-F4EED4435012}" type="presParOf" srcId="{7BAE75E7-ED37-41FF-8E15-A714A736AC38}" destId="{373BC56F-0E11-4C4C-9075-ABC3AA578852}" srcOrd="3" destOrd="0" presId="urn:microsoft.com/office/officeart/2018/5/layout/IconCircleLabelList"/>
    <dgm:cxn modelId="{1554AC34-8126-4F5A-833D-94CB8B7B235F}" type="presParOf" srcId="{EC85633F-CF26-4892-AB9F-DD4F9E0B8132}" destId="{75F77322-5FC0-4992-9DD9-08D4193192CB}" srcOrd="1" destOrd="0" presId="urn:microsoft.com/office/officeart/2018/5/layout/IconCircleLabelList"/>
    <dgm:cxn modelId="{B59DF365-C926-4089-BD42-E2BE3E897F05}" type="presParOf" srcId="{EC85633F-CF26-4892-AB9F-DD4F9E0B8132}" destId="{55275A58-3B3F-41A0-B17C-D77B4D92928C}" srcOrd="2" destOrd="0" presId="urn:microsoft.com/office/officeart/2018/5/layout/IconCircleLabelList"/>
    <dgm:cxn modelId="{8998C619-5B06-4FC9-8600-1A77830EC7A9}" type="presParOf" srcId="{55275A58-3B3F-41A0-B17C-D77B4D92928C}" destId="{495E6700-6D3F-40E6-A906-E94BCCD31FF8}" srcOrd="0" destOrd="0" presId="urn:microsoft.com/office/officeart/2018/5/layout/IconCircleLabelList"/>
    <dgm:cxn modelId="{6C76D2AF-9148-428F-AD6F-A66833C76067}" type="presParOf" srcId="{55275A58-3B3F-41A0-B17C-D77B4D92928C}" destId="{17EE1F0F-2D5A-4894-9B25-C70C05605296}" srcOrd="1" destOrd="0" presId="urn:microsoft.com/office/officeart/2018/5/layout/IconCircleLabelList"/>
    <dgm:cxn modelId="{5E0FB7A6-B1C7-422F-835F-3D54BBF97566}" type="presParOf" srcId="{55275A58-3B3F-41A0-B17C-D77B4D92928C}" destId="{4291F296-83AB-4AB6-9E9B-7A5B9EBEDA52}" srcOrd="2" destOrd="0" presId="urn:microsoft.com/office/officeart/2018/5/layout/IconCircleLabelList"/>
    <dgm:cxn modelId="{EEC035E5-2B08-46AA-9671-B5535D746195}" type="presParOf" srcId="{55275A58-3B3F-41A0-B17C-D77B4D92928C}" destId="{AD772E8C-8A52-4B64-AC3B-2ABDD7B76FF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F74DE-1D31-43BD-9F63-82D4B3285464}">
      <dsp:nvSpPr>
        <dsp:cNvPr id="0" name=""/>
        <dsp:cNvSpPr/>
      </dsp:nvSpPr>
      <dsp:spPr>
        <a:xfrm>
          <a:off x="1721456" y="384251"/>
          <a:ext cx="2161687" cy="21616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3245B-FAC0-4294-993B-0E7312072F3A}">
      <dsp:nvSpPr>
        <dsp:cNvPr id="0" name=""/>
        <dsp:cNvSpPr/>
      </dsp:nvSpPr>
      <dsp:spPr>
        <a:xfrm>
          <a:off x="1946360" y="582581"/>
          <a:ext cx="1711879" cy="176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749A-FFBE-4428-ABB9-52E0A3F8619F}">
      <dsp:nvSpPr>
        <dsp:cNvPr id="0" name=""/>
        <dsp:cNvSpPr/>
      </dsp:nvSpPr>
      <dsp:spPr>
        <a:xfrm>
          <a:off x="444802" y="3219251"/>
          <a:ext cx="4714994" cy="74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他否認他的作品是偶然產生的。</a:t>
          </a:r>
          <a:endParaRPr 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4802" y="3219251"/>
        <a:ext cx="4714994" cy="747835"/>
      </dsp:txXfrm>
    </dsp:sp>
    <dsp:sp modelId="{F845E3ED-B6DD-4266-91C4-22239D880135}">
      <dsp:nvSpPr>
        <dsp:cNvPr id="0" name=""/>
        <dsp:cNvSpPr/>
      </dsp:nvSpPr>
      <dsp:spPr>
        <a:xfrm>
          <a:off x="6844531" y="384251"/>
          <a:ext cx="2161687" cy="21616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05AD1-01CC-4973-AD64-CA3381780587}">
      <dsp:nvSpPr>
        <dsp:cNvPr id="0" name=""/>
        <dsp:cNvSpPr/>
      </dsp:nvSpPr>
      <dsp:spPr>
        <a:xfrm>
          <a:off x="7055854" y="595573"/>
          <a:ext cx="1739042" cy="17390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74C8-07C5-4559-A622-ED4254162286}">
      <dsp:nvSpPr>
        <dsp:cNvPr id="0" name=""/>
        <dsp:cNvSpPr/>
      </dsp:nvSpPr>
      <dsp:spPr>
        <a:xfrm>
          <a:off x="5779953" y="3219251"/>
          <a:ext cx="4290843" cy="74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他通常對於一個作品的產生有特定的想法</a:t>
          </a:r>
          <a:r>
            <a:rPr 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</a:p>
      </dsp:txBody>
      <dsp:txXfrm>
        <a:off x="5779953" y="3219251"/>
        <a:ext cx="4290843" cy="747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B2E70-6A92-4D9A-B62C-C2E53A5F200D}">
      <dsp:nvSpPr>
        <dsp:cNvPr id="0" name=""/>
        <dsp:cNvSpPr/>
      </dsp:nvSpPr>
      <dsp:spPr>
        <a:xfrm>
          <a:off x="763183" y="1227860"/>
          <a:ext cx="2580036" cy="258003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082CE-2FD5-40F6-8171-5C490940DE79}">
      <dsp:nvSpPr>
        <dsp:cNvPr id="0" name=""/>
        <dsp:cNvSpPr/>
      </dsp:nvSpPr>
      <dsp:spPr>
        <a:xfrm>
          <a:off x="1313026" y="1777704"/>
          <a:ext cx="1480348" cy="14803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BC56F-0E11-4C4C-9075-ABC3AA578852}">
      <dsp:nvSpPr>
        <dsp:cNvPr id="0" name=""/>
        <dsp:cNvSpPr/>
      </dsp:nvSpPr>
      <dsp:spPr>
        <a:xfrm>
          <a:off x="35657" y="4077128"/>
          <a:ext cx="4035087" cy="149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2800" kern="1200" dirty="0"/>
            <a:t>認識東方藝術家如何</a:t>
          </a:r>
          <a:endParaRPr lang="en-US" altLang="zh-TW" sz="2800" kern="1200" dirty="0"/>
        </a:p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2800" kern="1200" dirty="0"/>
            <a:t>用線的特性來創作作品</a:t>
          </a:r>
          <a:endParaRPr lang="en-US" altLang="zh-TW" sz="2800" kern="1200" dirty="0">
            <a:latin typeface="Calibri Light" panose="020F0302020204030204"/>
          </a:endParaRPr>
        </a:p>
      </dsp:txBody>
      <dsp:txXfrm>
        <a:off x="35657" y="4077128"/>
        <a:ext cx="4035087" cy="1496966"/>
      </dsp:txXfrm>
    </dsp:sp>
    <dsp:sp modelId="{495E6700-6D3F-40E6-A906-E94BCCD31FF8}">
      <dsp:nvSpPr>
        <dsp:cNvPr id="0" name=""/>
        <dsp:cNvSpPr/>
      </dsp:nvSpPr>
      <dsp:spPr>
        <a:xfrm>
          <a:off x="4501270" y="1206589"/>
          <a:ext cx="2580036" cy="258003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E1F0F-2D5A-4894-9B25-C70C05605296}">
      <dsp:nvSpPr>
        <dsp:cNvPr id="0" name=""/>
        <dsp:cNvSpPr/>
      </dsp:nvSpPr>
      <dsp:spPr>
        <a:xfrm>
          <a:off x="5157427" y="1756437"/>
          <a:ext cx="1480348" cy="14803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72E8C-8A52-4B64-AC3B-2ABDD7B76FF2}">
      <dsp:nvSpPr>
        <dsp:cNvPr id="0" name=""/>
        <dsp:cNvSpPr/>
      </dsp:nvSpPr>
      <dsp:spPr>
        <a:xfrm>
          <a:off x="4207328" y="4087757"/>
          <a:ext cx="3529417" cy="149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2800" kern="1200" dirty="0"/>
            <a:t>帶彩色筆或色鉛筆，</a:t>
          </a:r>
          <a:endParaRPr lang="en-US" altLang="zh-TW" sz="2800" kern="1200" dirty="0"/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2800" kern="1200" dirty="0"/>
            <a:t>嘗試如何用線來作畫</a:t>
          </a:r>
          <a:endParaRPr lang="en-US" altLang="zh-TW" sz="2800" kern="1200" dirty="0">
            <a:latin typeface="Calibri Light" panose="020F0302020204030204"/>
          </a:endParaRPr>
        </a:p>
      </dsp:txBody>
      <dsp:txXfrm>
        <a:off x="4207328" y="4087757"/>
        <a:ext cx="3529417" cy="1496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48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5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23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04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65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04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65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96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2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26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EF9D-446A-4BA9-9A8F-8795C824CFA3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13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42600" y="1972462"/>
            <a:ext cx="6916070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z="44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 Light"/>
              </a:rPr>
              <a:t>藝術與人文小六上</a:t>
            </a:r>
            <a:b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  <a:cs typeface="Calibri Light"/>
              </a:rPr>
            </a:br>
            <a:b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Calibri Light"/>
              </a:rPr>
            </a:br>
            <a:r>
              <a:rPr lang="zh-TW" altLang="en-US" sz="4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 Light"/>
              </a:rPr>
              <a:t>第一單元、視覺藝術點線面</a:t>
            </a:r>
            <a:b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cs typeface="Calibri Light"/>
              </a:rPr>
            </a:br>
            <a:endParaRPr lang="zh-TW" altLang="en-US" sz="44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 Ligh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65893" y="3747596"/>
            <a:ext cx="6105194" cy="2353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2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小組成員：</a:t>
            </a:r>
            <a:endParaRPr 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  <a:p>
            <a:r>
              <a:rPr lang="zh-TW" altLang="en-US" sz="2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405066043 林紹軒</a:t>
            </a:r>
            <a:endParaRPr lang="zh-TW" sz="28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  <a:p>
            <a:r>
              <a:rPr lang="zh-TW" altLang="en-US" sz="2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406040216 郭安桓</a:t>
            </a:r>
            <a:endParaRPr 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  <a:p>
            <a:r>
              <a:rPr lang="zh-TW" altLang="en-US" sz="2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506102245 王竫愿</a:t>
            </a:r>
            <a:endParaRPr lang="zh-TW" sz="28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53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D5E7E3B-CEFD-4193-A77A-2EC8A89C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2" y="2053098"/>
            <a:ext cx="3094722" cy="303989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zh-TW" alt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一筆畫作畫</a:t>
            </a:r>
            <a:endParaRPr lang="en-US" altLang="zh-TW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028D577C-C595-4F16-8AED-35FA96A1482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1480" y="749396"/>
            <a:ext cx="8626358" cy="53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4" descr="一張含有 文字 的圖片&#10;&#10;描述是以非常高的可信度產生">
            <a:extLst>
              <a:ext uri="{FF2B5EF4-FFF2-40B4-BE49-F238E27FC236}">
                <a16:creationId xmlns:a16="http://schemas.microsoft.com/office/drawing/2014/main" id="{9B519AF9-B8A5-4937-B610-27DCD9F1F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15" r="1" b="1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365C97B-16E7-4C69-9C7C-DB7F9CCF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814" y="440937"/>
            <a:ext cx="3962061" cy="888331"/>
          </a:xfrm>
        </p:spPr>
        <p:txBody>
          <a:bodyPr anchor="t">
            <a:normAutofit/>
          </a:bodyPr>
          <a:lstStyle/>
          <a:p>
            <a:r>
              <a:rPr lang="zh-TW" sz="4800" b="1" dirty="0">
                <a:latin typeface="+mj-ea"/>
                <a:cs typeface="Calibri Light"/>
              </a:rPr>
              <a:t>一筆畫猜猜</a:t>
            </a:r>
            <a:r>
              <a:rPr lang="zh-TW" altLang="en-US" sz="4800" b="1" dirty="0">
                <a:latin typeface="+mj-ea"/>
                <a:cs typeface="Calibri Light"/>
              </a:rPr>
              <a:t>看</a:t>
            </a:r>
            <a:endParaRPr lang="zh-TW" sz="4800" b="1" dirty="0">
              <a:latin typeface="+mj-ea"/>
              <a:cs typeface="Calibri Light"/>
            </a:endParaRPr>
          </a:p>
        </p:txBody>
      </p:sp>
      <p:sp>
        <p:nvSpPr>
          <p:cNvPr id="32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35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80D15F-1071-4F79-898D-296977A4C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826" y="1414130"/>
            <a:ext cx="9103467" cy="51036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zh-TW">
                <a:cs typeface="Calibri"/>
              </a:rPr>
              <a:t>每組1號上台拿</a:t>
            </a:r>
            <a:r>
              <a:rPr lang="en-US" altLang="zh-TW" dirty="0">
                <a:cs typeface="Calibri"/>
              </a:rPr>
              <a:t>4</a:t>
            </a:r>
            <a:r>
              <a:rPr lang="zh-TW">
                <a:cs typeface="Calibri"/>
              </a:rPr>
              <a:t>張白紙，發給組員</a:t>
            </a:r>
            <a:r>
              <a:rPr lang="zh-TW" altLang="en-US">
                <a:cs typeface="Calibri"/>
              </a:rPr>
              <a:t>。</a:t>
            </a:r>
            <a:endParaRPr lang="zh-TW" altLang="en-US" dirty="0">
              <a:cs typeface="+mj-ea"/>
            </a:endParaRPr>
          </a:p>
          <a:p>
            <a:pPr marL="514350" indent="-514350">
              <a:buAutoNum type="arabicPeriod"/>
            </a:pPr>
            <a:r>
              <a:rPr lang="zh-TW">
                <a:cs typeface="+mj-ea"/>
              </a:rPr>
              <a:t>將紙摺一半，每次作畫及回答使用半面紙。</a:t>
            </a:r>
          </a:p>
          <a:p>
            <a:pPr marL="514350" indent="-514350">
              <a:buAutoNum type="arabicPeriod"/>
            </a:pPr>
            <a:r>
              <a:rPr lang="zh-TW">
                <a:cs typeface="Calibri"/>
              </a:rPr>
              <a:t>所有人拿著紙跟一枝筆轉身面向後方</a:t>
            </a:r>
            <a:r>
              <a:rPr lang="zh-TW" altLang="en-US">
                <a:cs typeface="Calibri"/>
              </a:rPr>
              <a:t>黑板。</a:t>
            </a:r>
            <a:endParaRPr lang="zh-TW"/>
          </a:p>
          <a:p>
            <a:pPr marL="514350" indent="-514350">
              <a:buAutoNum type="arabicPeriod"/>
            </a:pPr>
            <a:r>
              <a:rPr lang="zh-TW" dirty="0">
                <a:cs typeface="Calibri"/>
              </a:rPr>
              <a:t>請1號轉回前方白板，觀看題目</a:t>
            </a:r>
            <a:r>
              <a:rPr lang="zh-TW" altLang="en-US" dirty="0">
                <a:cs typeface="Calibri"/>
              </a:rPr>
              <a:t>。</a:t>
            </a:r>
            <a:endParaRPr lang="zh-TW" dirty="0">
              <a:cs typeface="+mn-lt"/>
            </a:endParaRPr>
          </a:p>
          <a:p>
            <a:pPr marL="514350" indent="-514350">
              <a:buAutoNum type="arabicPeriod"/>
            </a:pPr>
            <a:r>
              <a:rPr lang="zh-TW" altLang="en-US" dirty="0">
                <a:cs typeface="Calibri"/>
              </a:rPr>
              <a:t>每</a:t>
            </a:r>
            <a:r>
              <a:rPr lang="zh-TW" dirty="0">
                <a:cs typeface="Calibri"/>
              </a:rPr>
              <a:t>次</a:t>
            </a:r>
            <a:r>
              <a:rPr lang="zh-TW" altLang="en-US" dirty="0">
                <a:cs typeface="Calibri"/>
              </a:rPr>
              <a:t>限</a:t>
            </a:r>
            <a:r>
              <a:rPr lang="zh-TW" dirty="0">
                <a:cs typeface="Calibri"/>
              </a:rPr>
              <a:t>時</a:t>
            </a:r>
            <a:r>
              <a:rPr lang="en-US" altLang="zh-TW" dirty="0">
                <a:cs typeface="Calibri"/>
              </a:rPr>
              <a:t>30</a:t>
            </a:r>
            <a:r>
              <a:rPr lang="zh-TW" dirty="0">
                <a:cs typeface="Calibri"/>
              </a:rPr>
              <a:t>秒</a:t>
            </a:r>
            <a:r>
              <a:rPr lang="zh-TW" altLang="en-US" dirty="0">
                <a:cs typeface="Calibri"/>
              </a:rPr>
              <a:t>，老師說開始後，</a:t>
            </a:r>
            <a:r>
              <a:rPr lang="zh-TW" dirty="0">
                <a:cs typeface="Calibri"/>
              </a:rPr>
              <a:t>1號轉身拍2號肩，</a:t>
            </a:r>
            <a:endParaRPr lang="en-US" altLang="zh-TW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            1</a:t>
            </a:r>
            <a:r>
              <a:rPr lang="zh-TW" altLang="en-US" dirty="0">
                <a:cs typeface="Calibri"/>
              </a:rPr>
              <a:t>號用一筆劃畫出題目，</a:t>
            </a:r>
            <a:r>
              <a:rPr lang="en-US" altLang="zh-TW" dirty="0">
                <a:cs typeface="Calibri"/>
              </a:rPr>
              <a:t>2</a:t>
            </a:r>
            <a:r>
              <a:rPr lang="zh-TW" altLang="en-US" dirty="0">
                <a:cs typeface="Calibri"/>
              </a:rPr>
              <a:t>號觀看。時間到，停筆。</a:t>
            </a:r>
            <a:endParaRPr lang="zh-TW" dirty="0">
              <a:cs typeface="Calibri"/>
            </a:endParaRPr>
          </a:p>
          <a:p>
            <a:pPr marL="0" indent="0">
              <a:buNone/>
            </a:pPr>
            <a:r>
              <a:rPr lang="en-US" altLang="zh-TW" dirty="0">
                <a:cs typeface="Calibri"/>
              </a:rPr>
              <a:t>6. 依此重複直到4號觀看，4號將</a:t>
            </a:r>
            <a:r>
              <a:rPr lang="zh-TW" dirty="0">
                <a:cs typeface="Calibri"/>
              </a:rPr>
              <a:t>答案寫在自己的紙上</a:t>
            </a:r>
            <a:r>
              <a:rPr lang="zh-TW" altLang="en-US" dirty="0">
                <a:cs typeface="Calibri"/>
              </a:rPr>
              <a:t>，</a:t>
            </a:r>
            <a:endParaRPr lang="en-US" altLang="zh-TW" dirty="0">
              <a:cs typeface="Calibri"/>
            </a:endParaRPr>
          </a:p>
          <a:p>
            <a:pPr marL="0" indent="0">
              <a:buNone/>
            </a:pPr>
            <a:r>
              <a:rPr lang="zh-TW" altLang="en-US" dirty="0">
                <a:cs typeface="Calibri"/>
              </a:rPr>
              <a:t>      時間到時舉起手上的答案，答對的組別加分。</a:t>
            </a:r>
            <a:endParaRPr lang="en-US" altLang="zh-TW" dirty="0">
              <a:cs typeface="Calibri"/>
            </a:endParaRPr>
          </a:p>
          <a:p>
            <a:pPr marL="0" indent="0">
              <a:buNone/>
            </a:pPr>
            <a:endParaRPr lang="zh-TW" sz="14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FF0000"/>
                </a:solidFill>
                <a:cs typeface="+mn-lt"/>
              </a:rPr>
              <a:t>畫中不能出現數字及文字</a:t>
            </a:r>
          </a:p>
        </p:txBody>
      </p:sp>
      <p:sp>
        <p:nvSpPr>
          <p:cNvPr id="36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37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5387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F1EF1214-2664-460F-9414-29058F22D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754200"/>
            <a:ext cx="10834423" cy="5460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範例題題目</a:t>
            </a:r>
            <a:endParaRPr lang="zh-TW" sz="9600" b="1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3962061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範例題題目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782691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/>
              </a:rPr>
              <a:t>雨傘</a:t>
            </a:r>
            <a:endParaRPr lang="zh-TW" sz="96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6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F1EF1214-2664-460F-9414-29058F22D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879305"/>
            <a:ext cx="10948154" cy="53352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範例題答案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782691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/>
              </a:rPr>
              <a:t>雨傘</a:t>
            </a:r>
            <a:endParaRPr lang="zh-TW" sz="96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3962061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範例</a:t>
            </a:r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題答案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499B50C-88DE-42FD-96C3-145404C13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54C47B14-F473-487E-BA9C-7FFD55169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837697C-A825-4027-908E-CE8A6C8E5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94899D1F-35C8-49CD-B727-32632380F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67109921-9AFD-42B4-8A90-3B499A950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6365F73C-C793-4E03-8041-0A915C23B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Isosceles Triangle 19">
            <a:extLst>
              <a:ext uri="{FF2B5EF4-FFF2-40B4-BE49-F238E27FC236}">
                <a16:creationId xmlns:a16="http://schemas.microsoft.com/office/drawing/2014/main" id="{A459BA9B-7A30-47C7-AB98-377A6EB90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F1EF1214-2664-460F-9414-29058F22D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879305"/>
            <a:ext cx="10948154" cy="53352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zh-TW" altLang="en-US" sz="9600" b="1" dirty="0">
                <a:cs typeface="Calibri"/>
              </a:rPr>
              <a:t>第一題題目</a:t>
            </a:r>
          </a:p>
        </p:txBody>
      </p:sp>
    </p:spTree>
    <p:extLst>
      <p:ext uri="{BB962C8B-B14F-4D97-AF65-F5344CB8AC3E}">
        <p14:creationId xmlns:p14="http://schemas.microsoft.com/office/powerpoint/2010/main" val="36984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782691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cs typeface="Calibri" panose="020F0502020204030204"/>
              </a:rPr>
              <a:t>眼鏡蛇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3962061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第一題題目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4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F4196D-5789-4696-9284-B53A89757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742827"/>
            <a:ext cx="10800304" cy="54717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第一題答案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A picture containing man, young, jumping, front&#10;&#10;Description generated with very high confidence">
            <a:extLst>
              <a:ext uri="{FF2B5EF4-FFF2-40B4-BE49-F238E27FC236}">
                <a16:creationId xmlns:a16="http://schemas.microsoft.com/office/drawing/2014/main" id="{3C4D123A-8834-4EC7-B5F3-1C8AE570F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6A8C6B2-B72C-4B2F-BB4C-B7C7ADF91D8D}"/>
              </a:ext>
            </a:extLst>
          </p:cNvPr>
          <p:cNvSpPr txBox="1">
            <a:spLocks/>
          </p:cNvSpPr>
          <p:nvPr/>
        </p:nvSpPr>
        <p:spPr>
          <a:xfrm>
            <a:off x="7921257" y="3500654"/>
            <a:ext cx="4016602" cy="19113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Jackson Pollock</a:t>
            </a:r>
            <a:b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傑克遜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·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波洛克</a:t>
            </a:r>
            <a:b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782691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cs typeface="Calibri" panose="020F0502020204030204"/>
              </a:rPr>
              <a:t>眼鏡蛇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3962061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第一題答案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7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F4196D-5789-4696-9284-B53A89757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742827"/>
            <a:ext cx="10800304" cy="54717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zh-TW" altLang="en-US" sz="9600" b="1" dirty="0">
                <a:cs typeface="Calibri"/>
              </a:rPr>
              <a:t>第二題題目</a:t>
            </a:r>
          </a:p>
        </p:txBody>
      </p:sp>
    </p:spTree>
    <p:extLst>
      <p:ext uri="{BB962C8B-B14F-4D97-AF65-F5344CB8AC3E}">
        <p14:creationId xmlns:p14="http://schemas.microsoft.com/office/powerpoint/2010/main" val="9527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782691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altLang="zh-TW" sz="9600" dirty="0">
                <a:cs typeface="Calibri" panose="020F0502020204030204"/>
              </a:rPr>
              <a:t>101</a:t>
            </a:r>
            <a:r>
              <a:rPr lang="zh-TW" altLang="en-US" sz="9600" dirty="0">
                <a:cs typeface="Calibri" panose="020F0502020204030204"/>
              </a:rPr>
              <a:t>大樓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3962061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第二題題目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5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050980C-9B51-4FE2-9E65-6B9D5772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845186"/>
            <a:ext cx="10902662" cy="5369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第二題答案</a:t>
            </a:r>
            <a:endParaRPr lang="zh-TW" sz="9600" b="1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782691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altLang="zh-TW" sz="9600" dirty="0">
                <a:cs typeface="Calibri" panose="020F0502020204030204"/>
              </a:rPr>
              <a:t>101</a:t>
            </a:r>
            <a:r>
              <a:rPr lang="zh-TW" altLang="en-US" sz="9600" dirty="0">
                <a:cs typeface="Calibri" panose="020F0502020204030204"/>
              </a:rPr>
              <a:t>大樓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3962061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第二題答案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4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5F8F806-437F-42D3-8596-FE57E4E0D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742827"/>
            <a:ext cx="10709318" cy="54717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第三題題目</a:t>
            </a:r>
            <a:endParaRPr lang="zh-TW" sz="9600" b="1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3962061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第三題題目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94049A7E-2ED7-4332-BDE4-1DA891C7E381}"/>
              </a:ext>
            </a:extLst>
          </p:cNvPr>
          <p:cNvSpPr txBox="1">
            <a:spLocks/>
          </p:cNvSpPr>
          <p:nvPr/>
        </p:nvSpPr>
        <p:spPr>
          <a:xfrm>
            <a:off x="1219200" y="2772059"/>
            <a:ext cx="10972800" cy="3681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9600">
                <a:cs typeface="Calibri" panose="020F0502020204030204"/>
              </a:rPr>
              <a:t>盡心盡力，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9600">
                <a:cs typeface="Calibri" panose="020F0502020204030204"/>
              </a:rPr>
              <a:t>出類拔萃。</a:t>
            </a:r>
            <a:endParaRPr lang="zh-TW" altLang="en-US" sz="9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99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782691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cs typeface="Calibri" panose="020F0502020204030204"/>
              </a:rPr>
              <a:t>八個字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5704170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第三題答案提示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33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772059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cs typeface="Calibri" panose="020F0502020204030204"/>
              </a:rPr>
              <a:t>盡心盡力，</a:t>
            </a:r>
          </a:p>
          <a:p>
            <a:pPr marL="0" indent="0" algn="ctr">
              <a:buNone/>
            </a:pPr>
            <a:r>
              <a:rPr lang="zh-TW" altLang="en-US" sz="9600" dirty="0">
                <a:cs typeface="Calibri" panose="020F0502020204030204"/>
              </a:rPr>
              <a:t>出類拔萃。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3962061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第三題答案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5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A518060D-D36B-4C06-AC01-7178B941B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640469"/>
            <a:ext cx="10709318" cy="55740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第四題題目</a:t>
            </a:r>
            <a:endParaRPr lang="zh-TW" sz="9600" b="1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5AB881-709E-49F8-9FF5-5C5247DD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 Light"/>
              </a:rPr>
              <a:t>繪畫技巧</a:t>
            </a:r>
            <a:br>
              <a:rPr lang="ja-JP" altLang="en-US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 Light"/>
              </a:rPr>
            </a:br>
            <a:r>
              <a:rPr lang="ja-JP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滴畫法</a:t>
            </a:r>
            <a:endParaRPr lang="en-US" sz="5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3F71A-BC7C-4C9A-8341-EDB66C9B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926" y="669609"/>
            <a:ext cx="5762846" cy="63271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ja-JP" altLang="en-US" sz="2400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取消畫架</a:t>
            </a: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，把巨大的畫布</a:t>
            </a:r>
            <a:r>
              <a:rPr lang="ja-JP" altLang="en-US" sz="2400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平鋪在地上</a:t>
            </a: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，用</a:t>
            </a:r>
            <a:r>
              <a:rPr lang="ja-JP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鑽有小孔的盒子</a:t>
            </a: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、</a:t>
            </a:r>
            <a:r>
              <a:rPr lang="ja-JP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棒</a:t>
            </a: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或</a:t>
            </a:r>
            <a:r>
              <a:rPr lang="ja-JP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畫筆</a:t>
            </a: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把顏料滴濺在畫布上，稀薄的顏料藉助噴霧器。</a:t>
            </a:r>
            <a:endParaRPr lang="en-US" altLang="ja-JP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ja-JP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lt"/>
            </a:endParaRPr>
          </a:p>
          <a:p>
            <a:pPr algn="just">
              <a:lnSpc>
                <a:spcPct val="10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作畫時和畫布的接觸不固定在一個位置，而是在畫布四周走動，或跨越過去，</a:t>
            </a:r>
            <a:r>
              <a:rPr lang="ja-JP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使構圖沒有中心、結構無法辨認</a:t>
            </a: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；以</a:t>
            </a:r>
            <a:r>
              <a:rPr lang="ja-JP" altLang="en-US" sz="2400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反覆的無意識的動作</a:t>
            </a: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畫成複雜難辨、線條錯亂的網；畫面上線條縱橫曲扭，色彩變換無常。</a:t>
            </a:r>
            <a:endParaRPr lang="en-US" altLang="ja-JP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ja-JP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lt"/>
            </a:endParaRPr>
          </a:p>
          <a:p>
            <a:pPr algn="just">
              <a:lnSpc>
                <a:spcPct val="10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在其追求下意識的極端放縱的方法中可見到超現實主義畫派的影響</a:t>
            </a:r>
            <a:r>
              <a:rPr 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。</a:t>
            </a:r>
            <a:endParaRPr 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  <a:p>
            <a:pPr algn="just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7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782691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cs typeface="Calibri" panose="020F0502020204030204"/>
              </a:rPr>
              <a:t>許修銘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5704170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第四題題目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2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782691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cs typeface="Calibri" panose="020F0502020204030204"/>
              </a:rPr>
              <a:t>人氣王</a:t>
            </a:r>
          </a:p>
          <a:p>
            <a:pPr marL="0" indent="0" algn="ctr">
              <a:buNone/>
            </a:pPr>
            <a:r>
              <a:rPr lang="zh-TW" altLang="en-US" sz="9600" dirty="0">
                <a:cs typeface="Calibri" panose="020F0502020204030204"/>
              </a:rPr>
              <a:t>體育健將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5704170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第四題答案提示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36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782691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cs typeface="Calibri" panose="020F0502020204030204"/>
              </a:rPr>
              <a:t>許修銘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5704170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第四題答案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8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A518060D-D36B-4C06-AC01-7178B941B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981663"/>
            <a:ext cx="10879915" cy="52328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第五題題目</a:t>
            </a:r>
            <a:endParaRPr lang="zh-TW" sz="9600" b="1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8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782691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cs typeface="Calibri" panose="020F0502020204030204"/>
              </a:rPr>
              <a:t>潤物無聲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5704170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第五題題目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3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782691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cs typeface="Calibri" panose="020F0502020204030204"/>
              </a:rPr>
              <a:t>四字成語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5704170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第五題答案提示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5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1D0688-E02D-4D13-9421-F1F726382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CF067E6-B12C-4292-9165-A7842B26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60329A5-61B5-4708-8DEC-E6BCA63C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8DB909-A8D5-4EE8-9B16-70D40B6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6778C4C-2B10-45F3-88E4-9BD2A1B4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17">
            <a:extLst>
              <a:ext uri="{FF2B5EF4-FFF2-40B4-BE49-F238E27FC236}">
                <a16:creationId xmlns:a16="http://schemas.microsoft.com/office/drawing/2014/main" id="{8CC317C7-7E7C-4593-A98A-FA40437F3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D924F6C8-43E4-4B59-9C82-385BC44AF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3018D-36F0-4686-A82C-CB414A4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782691"/>
            <a:ext cx="10972800" cy="3681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cs typeface="Calibri" panose="020F0502020204030204"/>
              </a:rPr>
              <a:t>潤物無聲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0B38CD-095E-48E9-9D11-154207F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16149"/>
            <a:ext cx="5704170" cy="882502"/>
          </a:xfrm>
        </p:spPr>
        <p:txBody>
          <a:bodyPr anchor="t"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cs typeface="Calibri"/>
              </a:rPr>
              <a:t>第五題答案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710EA-AD05-43ED-90DE-7B1FC88E2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16" b="4"/>
          <a:stretch/>
        </p:blipFill>
        <p:spPr>
          <a:xfrm>
            <a:off x="-966718" y="10"/>
            <a:ext cx="4067749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CA861CA-15B1-40EC-987C-BF09E0BC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87" y="321734"/>
            <a:ext cx="6902048" cy="1135737"/>
          </a:xfrm>
        </p:spPr>
        <p:txBody>
          <a:bodyPr>
            <a:normAutofit/>
          </a:bodyPr>
          <a:lstStyle/>
          <a:p>
            <a:r>
              <a:rPr lang="zh-TW" sz="3600" b="1" dirty="0">
                <a:latin typeface="Georgia"/>
                <a:ea typeface="新細明體"/>
                <a:cs typeface="Calibri"/>
              </a:rPr>
              <a:t>下周</a:t>
            </a:r>
            <a:endParaRPr lang="zh-TW" sz="3600" b="1" dirty="0">
              <a:latin typeface="Calibri Light" panose="020F0302020204030204"/>
              <a:ea typeface="新細明體"/>
              <a:cs typeface="Calibri Light" panose="020F0302020204030204"/>
            </a:endParaRP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3348A5A6-2954-4D54-B2AD-C2E7E2018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353179"/>
              </p:ext>
            </p:extLst>
          </p:nvPr>
        </p:nvGraphicFramePr>
        <p:xfrm>
          <a:off x="3530009" y="318978"/>
          <a:ext cx="8187070" cy="680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34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man, young, jumping, front&#10;&#10;Description generated with very high confidence">
            <a:extLst>
              <a:ext uri="{FF2B5EF4-FFF2-40B4-BE49-F238E27FC236}">
                <a16:creationId xmlns:a16="http://schemas.microsoft.com/office/drawing/2014/main" id="{7FF79DCF-D866-41C0-B3C3-A4C4E0FDB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62" y="375966"/>
            <a:ext cx="12196723" cy="6098361"/>
          </a:xfrm>
        </p:spPr>
      </p:pic>
    </p:spTree>
    <p:extLst>
      <p:ext uri="{BB962C8B-B14F-4D97-AF65-F5344CB8AC3E}">
        <p14:creationId xmlns:p14="http://schemas.microsoft.com/office/powerpoint/2010/main" val="2186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4626D4-16B5-434B-BE28-3A86F775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 Light"/>
              </a:rPr>
              <a:t>他人對畫作的看法</a:t>
            </a:r>
            <a:endParaRPr lang="en-US" sz="5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D378-1958-4469-919A-1BBE3538B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168" y="876294"/>
            <a:ext cx="6229018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對於作品完成後的樣子事先並不知曉，而是通過讓整個的身體</a:t>
            </a:r>
            <a:r>
              <a:rPr lang="ja-JP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無意識性</a:t>
            </a: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、</a:t>
            </a:r>
            <a:r>
              <a:rPr lang="ja-JP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即興</a:t>
            </a: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、</a:t>
            </a:r>
            <a:r>
              <a:rPr lang="ja-JP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隨意</a:t>
            </a: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的</a:t>
            </a:r>
            <a:r>
              <a:rPr lang="ja-JP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自由運動</a:t>
            </a: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，同時將顏料用「</a:t>
            </a:r>
            <a:r>
              <a:rPr lang="ja-JP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滴畫法</a:t>
            </a: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」應用於畫布和畫紙上，這種無意識性、即興繪畫方法就是著名的「</a:t>
            </a:r>
            <a:r>
              <a:rPr lang="ja-JP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行動繪畫</a:t>
            </a:r>
            <a:r>
              <a:rPr lang="ja-JP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」。</a:t>
            </a:r>
            <a:endParaRPr 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20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EDE52-54CC-4F3D-937F-BE4A33F7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+mj-ea"/>
                <a:cs typeface="Calibri Light"/>
              </a:rPr>
              <a:t>波洛克自己認為</a:t>
            </a:r>
            <a:r>
              <a:rPr lang="en-US" altLang="zh-TW" sz="4000" dirty="0">
                <a:latin typeface="+mj-ea"/>
                <a:cs typeface="Calibri Light"/>
              </a:rPr>
              <a:t>......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B24ED0-429D-4B32-AEAD-7552CE1F7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7110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9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F63CDDF-9267-40E1-9ADA-1737620B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67" y="1935125"/>
            <a:ext cx="2921827" cy="289104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TW" sz="3600" kern="1200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rPr>
              <a:t>Jackson Pollock</a:t>
            </a:r>
            <a:br>
              <a:rPr lang="en-US" altLang="zh-TW" sz="3600" kern="1200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rPr>
            </a:br>
            <a:r>
              <a:rPr lang="zh-TW" altLang="en-US" sz="36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rPr>
              <a:t>作畫過程</a:t>
            </a:r>
            <a:endParaRPr lang="en-US" altLang="zh-TW" sz="3600" kern="1200" dirty="0">
              <a:solidFill>
                <a:srgbClr val="FFFF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j-cs"/>
            </a:endParaRPr>
          </a:p>
        </p:txBody>
      </p:sp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48BD43EC-C03F-4A04-B26B-7C0ABDD656F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1786" y="155166"/>
            <a:ext cx="8623005" cy="63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5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D648C6-F775-4F4E-8258-B8C318171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06" y="2248823"/>
            <a:ext cx="6006192" cy="3928139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7B514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7B5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r="-2" b="17497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F5A09CE-B609-420C-A0D6-24081847F7F9}"/>
              </a:ext>
            </a:extLst>
          </p:cNvPr>
          <p:cNvSpPr txBox="1">
            <a:spLocks/>
          </p:cNvSpPr>
          <p:nvPr/>
        </p:nvSpPr>
        <p:spPr>
          <a:xfrm>
            <a:off x="852617" y="3742661"/>
            <a:ext cx="4325439" cy="2533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《1948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年第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號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endParaRPr lang="zh-TW" altLang="en-US" sz="4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F5A09CE-B609-420C-A0D6-24081847F7F9}"/>
              </a:ext>
            </a:extLst>
          </p:cNvPr>
          <p:cNvSpPr txBox="1">
            <a:spLocks/>
          </p:cNvSpPr>
          <p:nvPr/>
        </p:nvSpPr>
        <p:spPr>
          <a:xfrm>
            <a:off x="746292" y="2348101"/>
            <a:ext cx="3879275" cy="2533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sz="5400" dirty="0">
                <a:latin typeface="+mj-ea"/>
              </a:rPr>
              <a:t>畫作命名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F5A09CE-B609-420C-A0D6-24081847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18" y="1349126"/>
            <a:ext cx="6006192" cy="13249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sz="4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Jackson Pollock</a:t>
            </a:r>
            <a:br>
              <a:rPr lang="en-US" altLang="zh-TW" sz="4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zh-TW" sz="4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傑克遜·波洛克</a:t>
            </a:r>
            <a:endParaRPr lang="zh-TW" altLang="en-US" sz="4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79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FF"/>
                </a:solidFill>
              </a:rPr>
              <a:t>從命名到編號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46025" y="855028"/>
            <a:ext cx="5743463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000000"/>
                </a:solidFill>
              </a:rPr>
              <a:t>畫作的命名，波洛克希望畫中沒有任何具體形象的元素，因此，作品的名稱皆是</a:t>
            </a:r>
            <a:r>
              <a:rPr lang="en-US" altLang="zh-TW" sz="2400" dirty="0">
                <a:solidFill>
                  <a:srgbClr val="000000"/>
                </a:solidFill>
              </a:rPr>
              <a:t>『</a:t>
            </a:r>
            <a:r>
              <a:rPr lang="zh-TW" altLang="en-US" sz="2400" u="sng" dirty="0">
                <a:solidFill>
                  <a:srgbClr val="FF0000"/>
                </a:solidFill>
              </a:rPr>
              <a:t>編號</a:t>
            </a:r>
            <a:r>
              <a:rPr lang="en-US" altLang="zh-TW" sz="2400" dirty="0">
                <a:solidFill>
                  <a:srgbClr val="000000"/>
                </a:solidFill>
              </a:rPr>
              <a:t>』</a:t>
            </a:r>
            <a:r>
              <a:rPr lang="zh-TW" altLang="en-US" sz="2400" dirty="0">
                <a:solidFill>
                  <a:srgbClr val="000000"/>
                </a:solidFill>
              </a:rPr>
              <a:t>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4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000000"/>
                </a:solidFill>
              </a:rPr>
              <a:t>他曾說：「</a:t>
            </a:r>
            <a:r>
              <a:rPr lang="zh-TW" altLang="en-US" sz="2400" u="sng" dirty="0">
                <a:solidFill>
                  <a:srgbClr val="FF0000"/>
                </a:solidFill>
              </a:rPr>
              <a:t>被動</a:t>
            </a:r>
            <a:r>
              <a:rPr lang="zh-TW" altLang="en-US" sz="2400" dirty="0">
                <a:solidFill>
                  <a:srgbClr val="000000"/>
                </a:solidFill>
              </a:rPr>
              <a:t>地接受這幅畫提供的意象，而不要</a:t>
            </a:r>
            <a:r>
              <a:rPr lang="zh-TW" altLang="en-US" sz="2400" u="sng" dirty="0">
                <a:solidFill>
                  <a:srgbClr val="FF0000"/>
                </a:solidFill>
              </a:rPr>
              <a:t>先入為主</a:t>
            </a:r>
            <a:r>
              <a:rPr lang="zh-TW" altLang="en-US" sz="2400" dirty="0">
                <a:solidFill>
                  <a:srgbClr val="000000"/>
                </a:solidFill>
              </a:rPr>
              <a:t>地帶著主觀印象去尋找主題。」</a:t>
            </a:r>
            <a:endParaRPr lang="zh-TW" altLang="en-US" sz="2400" dirty="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46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603</Words>
  <Application>Microsoft Office PowerPoint</Application>
  <PresentationFormat>寬螢幕</PresentationFormat>
  <Paragraphs>84</Paragraphs>
  <Slides>37</Slides>
  <Notes>0</Notes>
  <HiddenSlides>0</HiddenSlides>
  <MMClips>2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Office 佈景主題</vt:lpstr>
      <vt:lpstr>藝術與人文小六上  第一單元、視覺藝術點線面 </vt:lpstr>
      <vt:lpstr>PowerPoint 簡報</vt:lpstr>
      <vt:lpstr>繪畫技巧 滴畫法</vt:lpstr>
      <vt:lpstr>PowerPoint 簡報</vt:lpstr>
      <vt:lpstr>他人對畫作的看法</vt:lpstr>
      <vt:lpstr>波洛克自己認為......</vt:lpstr>
      <vt:lpstr>Jackson Pollock 作畫過程</vt:lpstr>
      <vt:lpstr>Jackson Pollock 傑克遜·波洛克</vt:lpstr>
      <vt:lpstr>從命名到編號</vt:lpstr>
      <vt:lpstr>一筆畫作畫</vt:lpstr>
      <vt:lpstr>PowerPoint 簡報</vt:lpstr>
      <vt:lpstr>一筆畫猜猜看</vt:lpstr>
      <vt:lpstr>PowerPoint 簡報</vt:lpstr>
      <vt:lpstr>範例題題目</vt:lpstr>
      <vt:lpstr>PowerPoint 簡報</vt:lpstr>
      <vt:lpstr>範例題答案</vt:lpstr>
      <vt:lpstr>PowerPoint 簡報</vt:lpstr>
      <vt:lpstr>第一題題目</vt:lpstr>
      <vt:lpstr>PowerPoint 簡報</vt:lpstr>
      <vt:lpstr>第一題答案</vt:lpstr>
      <vt:lpstr>PowerPoint 簡報</vt:lpstr>
      <vt:lpstr>第二題題目</vt:lpstr>
      <vt:lpstr>PowerPoint 簡報</vt:lpstr>
      <vt:lpstr>第二題答案</vt:lpstr>
      <vt:lpstr>PowerPoint 簡報</vt:lpstr>
      <vt:lpstr>第三題題目</vt:lpstr>
      <vt:lpstr>第三題答案提示</vt:lpstr>
      <vt:lpstr>第三題答案</vt:lpstr>
      <vt:lpstr>PowerPoint 簡報</vt:lpstr>
      <vt:lpstr>第四題題目</vt:lpstr>
      <vt:lpstr>第四題答案提示</vt:lpstr>
      <vt:lpstr>第四題答案</vt:lpstr>
      <vt:lpstr>PowerPoint 簡報</vt:lpstr>
      <vt:lpstr>第五題題目</vt:lpstr>
      <vt:lpstr>第五題答案提示</vt:lpstr>
      <vt:lpstr>第五題答案</vt:lpstr>
      <vt:lpstr>下周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藝術教案PPT</dc:title>
  <dc:creator/>
  <cp:lastModifiedBy>梅雪</cp:lastModifiedBy>
  <cp:revision>231</cp:revision>
  <dcterms:created xsi:type="dcterms:W3CDTF">2020-05-31T09:37:11Z</dcterms:created>
  <dcterms:modified xsi:type="dcterms:W3CDTF">2020-06-10T14:49:43Z</dcterms:modified>
</cp:coreProperties>
</file>