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1" r:id="rId1"/>
  </p:sldMasterIdLst>
  <p:notesMasterIdLst>
    <p:notesMasterId r:id="rId11"/>
  </p:notesMasterIdLst>
  <p:sldIdLst>
    <p:sldId id="265" r:id="rId2"/>
    <p:sldId id="266" r:id="rId3"/>
    <p:sldId id="273" r:id="rId4"/>
    <p:sldId id="267" r:id="rId5"/>
    <p:sldId id="270" r:id="rId6"/>
    <p:sldId id="268" r:id="rId7"/>
    <p:sldId id="269" r:id="rId8"/>
    <p:sldId id="272" r:id="rId9"/>
    <p:sldId id="271" r:id="rId10"/>
  </p:sldIdLst>
  <p:sldSz cx="12192000" cy="6858000"/>
  <p:notesSz cx="6858000" cy="9144000"/>
  <p:embeddedFontLst>
    <p:embeddedFont>
      <p:font typeface="굴림체" panose="020B0609000101010101" pitchFamily="49" charset="-127"/>
      <p:regular r:id="rId12"/>
    </p:embeddedFont>
    <p:embeddedFont>
      <p:font typeface="맑은 고딕" panose="020B0503020000020004" pitchFamily="34" charset="-127"/>
      <p:regular r:id="rId13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Noto Sans" panose="02020500000000000000" charset="0"/>
      <p:regular r:id="rId17"/>
      <p:bold r:id="rId18"/>
    </p:embeddedFont>
    <p:embeddedFont>
      <p:font typeface="標楷體" panose="03000509000000000000" pitchFamily="65" charset="-120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326"/>
    <a:srgbClr val="ED7479"/>
    <a:srgbClr val="F0F1CB"/>
    <a:srgbClr val="DBD2CC"/>
    <a:srgbClr val="D2C7C3"/>
    <a:srgbClr val="E4C6B5"/>
    <a:srgbClr val="D6B67F"/>
    <a:srgbClr val="123F38"/>
    <a:srgbClr val="F79A78"/>
    <a:srgbClr val="FA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7B3F4-DAF2-4455-8030-5ED09C8578E6}" type="datetimeFigureOut">
              <a:rPr lang="ko-KR" altLang="en-US" smtClean="0"/>
              <a:t>2021-11-21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72D59-39AB-48F9-ACAA-EC8B933E8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63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DD03D244-39D2-473F-8FE8-5533075DF014}" type="datetime1">
              <a:rPr lang="ko-KR" altLang="en-US" smtClean="0"/>
              <a:pPr/>
              <a:t>2021-11-21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ko-KR" altLang="en-US"/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312543" y="5499868"/>
            <a:ext cx="8174245" cy="5127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9549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rgbClr val="F0F1CB"/>
                </a:solidFill>
                <a:effectLst/>
                <a:latin typeface="標楷體" panose="03000509000000000000" pitchFamily="65" charset="-120"/>
                <a:ea typeface="맑은 고딕" pitchFamily="50" charset="-127"/>
                <a:cs typeface="+mj-cs"/>
              </a:defRPr>
            </a:lvl1pPr>
            <a:lvl2pPr marL="49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7987031" y="3763031"/>
            <a:ext cx="3461657" cy="1028700"/>
            <a:chOff x="7987031" y="3763031"/>
            <a:chExt cx="3461657" cy="1028700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7987031" y="3763031"/>
              <a:ext cx="1028700" cy="1028700"/>
            </a:xfrm>
            <a:prstGeom prst="roundRect">
              <a:avLst/>
            </a:prstGeom>
            <a:pattFill prst="dotGrid">
              <a:fgClr>
                <a:srgbClr val="F0F1C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標楷體" panose="03000509000000000000" pitchFamily="65" charset="-120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203510" y="3763031"/>
              <a:ext cx="1028700" cy="1028700"/>
            </a:xfrm>
            <a:prstGeom prst="roundRect">
              <a:avLst/>
            </a:prstGeom>
            <a:pattFill prst="dotGrid">
              <a:fgClr>
                <a:srgbClr val="F0F1C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標楷體" panose="03000509000000000000" pitchFamily="65" charset="-120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10419988" y="3763031"/>
              <a:ext cx="1028700" cy="1028700"/>
            </a:xfrm>
            <a:prstGeom prst="roundRect">
              <a:avLst/>
            </a:prstGeom>
            <a:pattFill prst="dotGrid">
              <a:fgClr>
                <a:srgbClr val="F0F1C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標楷體" panose="03000509000000000000" pitchFamily="65" charset="-120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8043819" y="3817013"/>
              <a:ext cx="3348081" cy="915124"/>
              <a:chOff x="8043819" y="3817013"/>
              <a:chExt cx="3348081" cy="915124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8043819" y="3817013"/>
                <a:ext cx="915124" cy="915124"/>
              </a:xfrm>
              <a:prstGeom prst="roundRect">
                <a:avLst/>
              </a:prstGeom>
              <a:noFill/>
              <a:ln>
                <a:solidFill>
                  <a:srgbClr val="F0F1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標楷體" panose="03000509000000000000" pitchFamily="65" charset="-120"/>
                </a:endParaRPr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9260298" y="3817013"/>
                <a:ext cx="915124" cy="915124"/>
              </a:xfrm>
              <a:prstGeom prst="roundRect">
                <a:avLst/>
              </a:prstGeom>
              <a:noFill/>
              <a:ln>
                <a:solidFill>
                  <a:srgbClr val="F0F1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標楷體" panose="03000509000000000000" pitchFamily="65" charset="-120"/>
                </a:endParaRPr>
              </a:p>
            </p:txBody>
          </p:sp>
          <p:sp>
            <p:nvSpPr>
              <p:cNvPr id="29" name="모서리가 둥근 직사각형 28"/>
              <p:cNvSpPr/>
              <p:nvPr/>
            </p:nvSpPr>
            <p:spPr>
              <a:xfrm>
                <a:off x="10476776" y="3817013"/>
                <a:ext cx="915124" cy="915124"/>
              </a:xfrm>
              <a:prstGeom prst="roundRect">
                <a:avLst/>
              </a:prstGeom>
              <a:noFill/>
              <a:ln>
                <a:solidFill>
                  <a:srgbClr val="F0F1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標楷體" panose="03000509000000000000" pitchFamily="65" charset="-120"/>
                </a:endParaRPr>
              </a:p>
            </p:txBody>
          </p:sp>
        </p:grpSp>
        <p:sp>
          <p:nvSpPr>
            <p:cNvPr id="24" name="Freeform 204"/>
            <p:cNvSpPr>
              <a:spLocks noEditPoints="1"/>
            </p:cNvSpPr>
            <p:nvPr/>
          </p:nvSpPr>
          <p:spPr bwMode="auto">
            <a:xfrm>
              <a:off x="10653883" y="4004593"/>
              <a:ext cx="539039" cy="539039"/>
            </a:xfrm>
            <a:custGeom>
              <a:avLst/>
              <a:gdLst>
                <a:gd name="T0" fmla="*/ 4 w 177"/>
                <a:gd name="T1" fmla="*/ 68 h 175"/>
                <a:gd name="T2" fmla="*/ 61 w 177"/>
                <a:gd name="T3" fmla="*/ 125 h 175"/>
                <a:gd name="T4" fmla="*/ 61 w 177"/>
                <a:gd name="T5" fmla="*/ 174 h 175"/>
                <a:gd name="T6" fmla="*/ 63 w 177"/>
                <a:gd name="T7" fmla="*/ 175 h 175"/>
                <a:gd name="T8" fmla="*/ 125 w 177"/>
                <a:gd name="T9" fmla="*/ 175 h 175"/>
                <a:gd name="T10" fmla="*/ 129 w 177"/>
                <a:gd name="T11" fmla="*/ 174 h 175"/>
                <a:gd name="T12" fmla="*/ 129 w 177"/>
                <a:gd name="T13" fmla="*/ 70 h 175"/>
                <a:gd name="T14" fmla="*/ 166 w 177"/>
                <a:gd name="T15" fmla="*/ 70 h 175"/>
                <a:gd name="T16" fmla="*/ 166 w 177"/>
                <a:gd name="T17" fmla="*/ 118 h 175"/>
                <a:gd name="T18" fmla="*/ 141 w 177"/>
                <a:gd name="T19" fmla="*/ 118 h 175"/>
                <a:gd name="T20" fmla="*/ 139 w 177"/>
                <a:gd name="T21" fmla="*/ 118 h 175"/>
                <a:gd name="T22" fmla="*/ 139 w 177"/>
                <a:gd name="T23" fmla="*/ 125 h 175"/>
                <a:gd name="T24" fmla="*/ 139 w 177"/>
                <a:gd name="T25" fmla="*/ 127 h 175"/>
                <a:gd name="T26" fmla="*/ 173 w 177"/>
                <a:gd name="T27" fmla="*/ 129 h 175"/>
                <a:gd name="T28" fmla="*/ 175 w 177"/>
                <a:gd name="T29" fmla="*/ 127 h 175"/>
                <a:gd name="T30" fmla="*/ 177 w 177"/>
                <a:gd name="T31" fmla="*/ 63 h 175"/>
                <a:gd name="T32" fmla="*/ 175 w 177"/>
                <a:gd name="T33" fmla="*/ 61 h 175"/>
                <a:gd name="T34" fmla="*/ 173 w 177"/>
                <a:gd name="T35" fmla="*/ 59 h 175"/>
                <a:gd name="T36" fmla="*/ 125 w 177"/>
                <a:gd name="T37" fmla="*/ 59 h 175"/>
                <a:gd name="T38" fmla="*/ 68 w 177"/>
                <a:gd name="T39" fmla="*/ 2 h 175"/>
                <a:gd name="T40" fmla="*/ 64 w 177"/>
                <a:gd name="T41" fmla="*/ 0 h 175"/>
                <a:gd name="T42" fmla="*/ 63 w 177"/>
                <a:gd name="T43" fmla="*/ 2 h 175"/>
                <a:gd name="T44" fmla="*/ 2 w 177"/>
                <a:gd name="T45" fmla="*/ 63 h 175"/>
                <a:gd name="T46" fmla="*/ 0 w 177"/>
                <a:gd name="T47" fmla="*/ 65 h 175"/>
                <a:gd name="T48" fmla="*/ 4 w 177"/>
                <a:gd name="T49" fmla="*/ 68 h 175"/>
                <a:gd name="T50" fmla="*/ 70 w 177"/>
                <a:gd name="T51" fmla="*/ 20 h 175"/>
                <a:gd name="T52" fmla="*/ 111 w 177"/>
                <a:gd name="T53" fmla="*/ 59 h 175"/>
                <a:gd name="T54" fmla="*/ 70 w 177"/>
                <a:gd name="T55" fmla="*/ 59 h 175"/>
                <a:gd name="T56" fmla="*/ 70 w 177"/>
                <a:gd name="T57" fmla="*/ 20 h 175"/>
                <a:gd name="T58" fmla="*/ 70 w 177"/>
                <a:gd name="T59" fmla="*/ 70 h 175"/>
                <a:gd name="T60" fmla="*/ 118 w 177"/>
                <a:gd name="T61" fmla="*/ 70 h 175"/>
                <a:gd name="T62" fmla="*/ 118 w 177"/>
                <a:gd name="T63" fmla="*/ 167 h 175"/>
                <a:gd name="T64" fmla="*/ 70 w 177"/>
                <a:gd name="T65" fmla="*/ 167 h 175"/>
                <a:gd name="T66" fmla="*/ 70 w 177"/>
                <a:gd name="T67" fmla="*/ 70 h 175"/>
                <a:gd name="T68" fmla="*/ 61 w 177"/>
                <a:gd name="T69" fmla="*/ 20 h 175"/>
                <a:gd name="T70" fmla="*/ 61 w 177"/>
                <a:gd name="T71" fmla="*/ 59 h 175"/>
                <a:gd name="T72" fmla="*/ 20 w 177"/>
                <a:gd name="T73" fmla="*/ 59 h 175"/>
                <a:gd name="T74" fmla="*/ 61 w 177"/>
                <a:gd name="T75" fmla="*/ 20 h 175"/>
                <a:gd name="T76" fmla="*/ 61 w 177"/>
                <a:gd name="T77" fmla="*/ 70 h 175"/>
                <a:gd name="T78" fmla="*/ 61 w 177"/>
                <a:gd name="T79" fmla="*/ 111 h 175"/>
                <a:gd name="T80" fmla="*/ 20 w 177"/>
                <a:gd name="T81" fmla="*/ 70 h 175"/>
                <a:gd name="T82" fmla="*/ 61 w 177"/>
                <a:gd name="T83" fmla="*/ 7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7" h="175">
                  <a:moveTo>
                    <a:pt x="4" y="68"/>
                  </a:moveTo>
                  <a:lnTo>
                    <a:pt x="4" y="68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5"/>
                  </a:lnTo>
                  <a:lnTo>
                    <a:pt x="63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66" y="70"/>
                  </a:lnTo>
                  <a:lnTo>
                    <a:pt x="166" y="70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8"/>
                  </a:lnTo>
                  <a:lnTo>
                    <a:pt x="139" y="122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7"/>
                  </a:lnTo>
                  <a:lnTo>
                    <a:pt x="141" y="129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5" y="127"/>
                  </a:lnTo>
                  <a:lnTo>
                    <a:pt x="177" y="125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2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close/>
                  <a:moveTo>
                    <a:pt x="70" y="20"/>
                  </a:moveTo>
                  <a:lnTo>
                    <a:pt x="70" y="20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0" y="20"/>
                  </a:lnTo>
                  <a:lnTo>
                    <a:pt x="70" y="20"/>
                  </a:lnTo>
                  <a:close/>
                  <a:moveTo>
                    <a:pt x="70" y="70"/>
                  </a:moveTo>
                  <a:lnTo>
                    <a:pt x="70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18" y="167"/>
                  </a:lnTo>
                  <a:lnTo>
                    <a:pt x="118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70"/>
                  </a:lnTo>
                  <a:lnTo>
                    <a:pt x="70" y="70"/>
                  </a:lnTo>
                  <a:close/>
                  <a:moveTo>
                    <a:pt x="61" y="20"/>
                  </a:moveTo>
                  <a:lnTo>
                    <a:pt x="61" y="20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61" y="20"/>
                  </a:lnTo>
                  <a:lnTo>
                    <a:pt x="61" y="20"/>
                  </a:lnTo>
                  <a:close/>
                  <a:moveTo>
                    <a:pt x="61" y="70"/>
                  </a:moveTo>
                  <a:lnTo>
                    <a:pt x="61" y="70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61" y="70"/>
                  </a:lnTo>
                  <a:lnTo>
                    <a:pt x="61" y="70"/>
                  </a:lnTo>
                  <a:close/>
                </a:path>
              </a:pathLst>
            </a:custGeom>
            <a:solidFill>
              <a:srgbClr val="D2C7C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標楷體" panose="03000509000000000000" pitchFamily="65" charset="-120"/>
              </a:endParaRPr>
            </a:p>
          </p:txBody>
        </p:sp>
        <p:sp>
          <p:nvSpPr>
            <p:cNvPr id="25" name="Freeform 535"/>
            <p:cNvSpPr>
              <a:spLocks noEditPoints="1"/>
            </p:cNvSpPr>
            <p:nvPr/>
          </p:nvSpPr>
          <p:spPr bwMode="auto">
            <a:xfrm>
              <a:off x="9506496" y="3992881"/>
              <a:ext cx="435298" cy="562462"/>
            </a:xfrm>
            <a:custGeom>
              <a:avLst/>
              <a:gdLst>
                <a:gd name="T0" fmla="*/ 179 w 179"/>
                <a:gd name="T1" fmla="*/ 82 h 228"/>
                <a:gd name="T2" fmla="*/ 177 w 179"/>
                <a:gd name="T3" fmla="*/ 75 h 228"/>
                <a:gd name="T4" fmla="*/ 172 w 179"/>
                <a:gd name="T5" fmla="*/ 71 h 228"/>
                <a:gd name="T6" fmla="*/ 161 w 179"/>
                <a:gd name="T7" fmla="*/ 66 h 228"/>
                <a:gd name="T8" fmla="*/ 161 w 179"/>
                <a:gd name="T9" fmla="*/ 57 h 228"/>
                <a:gd name="T10" fmla="*/ 154 w 179"/>
                <a:gd name="T11" fmla="*/ 46 h 228"/>
                <a:gd name="T12" fmla="*/ 114 w 179"/>
                <a:gd name="T13" fmla="*/ 26 h 228"/>
                <a:gd name="T14" fmla="*/ 104 w 179"/>
                <a:gd name="T15" fmla="*/ 26 h 228"/>
                <a:gd name="T16" fmla="*/ 100 w 179"/>
                <a:gd name="T17" fmla="*/ 28 h 228"/>
                <a:gd name="T18" fmla="*/ 32 w 179"/>
                <a:gd name="T19" fmla="*/ 1 h 228"/>
                <a:gd name="T20" fmla="*/ 27 w 179"/>
                <a:gd name="T21" fmla="*/ 0 h 228"/>
                <a:gd name="T22" fmla="*/ 20 w 179"/>
                <a:gd name="T23" fmla="*/ 1 h 228"/>
                <a:gd name="T24" fmla="*/ 14 w 179"/>
                <a:gd name="T25" fmla="*/ 12 h 228"/>
                <a:gd name="T26" fmla="*/ 14 w 179"/>
                <a:gd name="T27" fmla="*/ 21 h 228"/>
                <a:gd name="T28" fmla="*/ 7 w 179"/>
                <a:gd name="T29" fmla="*/ 23 h 228"/>
                <a:gd name="T30" fmla="*/ 2 w 179"/>
                <a:gd name="T31" fmla="*/ 28 h 228"/>
                <a:gd name="T32" fmla="*/ 0 w 179"/>
                <a:gd name="T33" fmla="*/ 144 h 228"/>
                <a:gd name="T34" fmla="*/ 2 w 179"/>
                <a:gd name="T35" fmla="*/ 151 h 228"/>
                <a:gd name="T36" fmla="*/ 7 w 179"/>
                <a:gd name="T37" fmla="*/ 155 h 228"/>
                <a:gd name="T38" fmla="*/ 147 w 179"/>
                <a:gd name="T39" fmla="*/ 225 h 228"/>
                <a:gd name="T40" fmla="*/ 152 w 179"/>
                <a:gd name="T41" fmla="*/ 227 h 228"/>
                <a:gd name="T42" fmla="*/ 156 w 179"/>
                <a:gd name="T43" fmla="*/ 228 h 228"/>
                <a:gd name="T44" fmla="*/ 163 w 179"/>
                <a:gd name="T45" fmla="*/ 227 h 228"/>
                <a:gd name="T46" fmla="*/ 177 w 179"/>
                <a:gd name="T47" fmla="*/ 212 h 228"/>
                <a:gd name="T48" fmla="*/ 179 w 179"/>
                <a:gd name="T49" fmla="*/ 209 h 228"/>
                <a:gd name="T50" fmla="*/ 179 w 179"/>
                <a:gd name="T51" fmla="*/ 203 h 228"/>
                <a:gd name="T52" fmla="*/ 154 w 179"/>
                <a:gd name="T53" fmla="*/ 212 h 228"/>
                <a:gd name="T54" fmla="*/ 150 w 179"/>
                <a:gd name="T55" fmla="*/ 210 h 228"/>
                <a:gd name="T56" fmla="*/ 14 w 179"/>
                <a:gd name="T57" fmla="*/ 143 h 228"/>
                <a:gd name="T58" fmla="*/ 14 w 179"/>
                <a:gd name="T59" fmla="*/ 37 h 228"/>
                <a:gd name="T60" fmla="*/ 18 w 179"/>
                <a:gd name="T61" fmla="*/ 37 h 228"/>
                <a:gd name="T62" fmla="*/ 154 w 179"/>
                <a:gd name="T63" fmla="*/ 103 h 228"/>
                <a:gd name="T64" fmla="*/ 164 w 179"/>
                <a:gd name="T65" fmla="*/ 203 h 228"/>
                <a:gd name="T66" fmla="*/ 164 w 179"/>
                <a:gd name="T67" fmla="*/ 201 h 228"/>
                <a:gd name="T68" fmla="*/ 164 w 179"/>
                <a:gd name="T69" fmla="*/ 98 h 228"/>
                <a:gd name="T70" fmla="*/ 164 w 179"/>
                <a:gd name="T71" fmla="*/ 98 h 228"/>
                <a:gd name="T72" fmla="*/ 29 w 179"/>
                <a:gd name="T73" fmla="*/ 30 h 228"/>
                <a:gd name="T74" fmla="*/ 29 w 179"/>
                <a:gd name="T75" fmla="*/ 16 h 228"/>
                <a:gd name="T76" fmla="*/ 95 w 179"/>
                <a:gd name="T77" fmla="*/ 48 h 228"/>
                <a:gd name="T78" fmla="*/ 106 w 179"/>
                <a:gd name="T79" fmla="*/ 50 h 228"/>
                <a:gd name="T80" fmla="*/ 107 w 179"/>
                <a:gd name="T81" fmla="*/ 46 h 228"/>
                <a:gd name="T82" fmla="*/ 109 w 179"/>
                <a:gd name="T83" fmla="*/ 41 h 228"/>
                <a:gd name="T84" fmla="*/ 147 w 179"/>
                <a:gd name="T85" fmla="*/ 58 h 228"/>
                <a:gd name="T86" fmla="*/ 147 w 179"/>
                <a:gd name="T87" fmla="*/ 64 h 228"/>
                <a:gd name="T88" fmla="*/ 148 w 179"/>
                <a:gd name="T89" fmla="*/ 73 h 228"/>
                <a:gd name="T90" fmla="*/ 152 w 179"/>
                <a:gd name="T91" fmla="*/ 76 h 228"/>
                <a:gd name="T92" fmla="*/ 164 w 179"/>
                <a:gd name="T93" fmla="*/ 8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228">
                  <a:moveTo>
                    <a:pt x="179" y="203"/>
                  </a:moveTo>
                  <a:lnTo>
                    <a:pt x="179" y="82"/>
                  </a:lnTo>
                  <a:lnTo>
                    <a:pt x="179" y="82"/>
                  </a:lnTo>
                  <a:lnTo>
                    <a:pt x="177" y="75"/>
                  </a:lnTo>
                  <a:lnTo>
                    <a:pt x="172" y="71"/>
                  </a:lnTo>
                  <a:lnTo>
                    <a:pt x="172" y="71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57"/>
                  </a:lnTo>
                  <a:lnTo>
                    <a:pt x="161" y="57"/>
                  </a:lnTo>
                  <a:lnTo>
                    <a:pt x="159" y="51"/>
                  </a:lnTo>
                  <a:lnTo>
                    <a:pt x="154" y="4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9" y="25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7" y="3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6" y="7"/>
                  </a:lnTo>
                  <a:lnTo>
                    <a:pt x="14" y="1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6" y="228"/>
                  </a:lnTo>
                  <a:lnTo>
                    <a:pt x="159" y="228"/>
                  </a:lnTo>
                  <a:lnTo>
                    <a:pt x="163" y="227"/>
                  </a:lnTo>
                  <a:lnTo>
                    <a:pt x="166" y="22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9" y="209"/>
                  </a:lnTo>
                  <a:lnTo>
                    <a:pt x="179" y="203"/>
                  </a:lnTo>
                  <a:lnTo>
                    <a:pt x="179" y="203"/>
                  </a:lnTo>
                  <a:close/>
                  <a:moveTo>
                    <a:pt x="154" y="212"/>
                  </a:moveTo>
                  <a:lnTo>
                    <a:pt x="154" y="212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" y="143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154" y="103"/>
                  </a:lnTo>
                  <a:lnTo>
                    <a:pt x="154" y="212"/>
                  </a:lnTo>
                  <a:close/>
                  <a:moveTo>
                    <a:pt x="164" y="203"/>
                  </a:moveTo>
                  <a:lnTo>
                    <a:pt x="164" y="203"/>
                  </a:lnTo>
                  <a:lnTo>
                    <a:pt x="164" y="201"/>
                  </a:lnTo>
                  <a:lnTo>
                    <a:pt x="164" y="203"/>
                  </a:lnTo>
                  <a:close/>
                  <a:moveTo>
                    <a:pt x="164" y="98"/>
                  </a:moveTo>
                  <a:lnTo>
                    <a:pt x="164" y="98"/>
                  </a:lnTo>
                  <a:lnTo>
                    <a:pt x="164" y="98"/>
                  </a:lnTo>
                  <a:lnTo>
                    <a:pt x="164" y="98"/>
                  </a:lnTo>
                  <a:lnTo>
                    <a:pt x="29" y="30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100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7" y="46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47" y="58"/>
                  </a:lnTo>
                  <a:lnTo>
                    <a:pt x="147" y="58"/>
                  </a:lnTo>
                  <a:lnTo>
                    <a:pt x="147" y="64"/>
                  </a:lnTo>
                  <a:lnTo>
                    <a:pt x="147" y="64"/>
                  </a:lnTo>
                  <a:lnTo>
                    <a:pt x="147" y="69"/>
                  </a:lnTo>
                  <a:lnTo>
                    <a:pt x="148" y="73"/>
                  </a:lnTo>
                  <a:lnTo>
                    <a:pt x="148" y="73"/>
                  </a:lnTo>
                  <a:lnTo>
                    <a:pt x="152" y="76"/>
                  </a:lnTo>
                  <a:lnTo>
                    <a:pt x="156" y="78"/>
                  </a:lnTo>
                  <a:lnTo>
                    <a:pt x="164" y="84"/>
                  </a:lnTo>
                  <a:lnTo>
                    <a:pt x="164" y="98"/>
                  </a:lnTo>
                  <a:close/>
                </a:path>
              </a:pathLst>
            </a:custGeom>
            <a:solidFill>
              <a:srgbClr val="D2C7C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標楷體" panose="03000509000000000000" pitchFamily="65" charset="-120"/>
              </a:endParaRPr>
            </a:p>
          </p:txBody>
        </p:sp>
        <p:sp>
          <p:nvSpPr>
            <p:cNvPr id="26" name="Freeform 600"/>
            <p:cNvSpPr>
              <a:spLocks noEditPoints="1"/>
            </p:cNvSpPr>
            <p:nvPr/>
          </p:nvSpPr>
          <p:spPr bwMode="auto">
            <a:xfrm>
              <a:off x="8354386" y="3973780"/>
              <a:ext cx="298350" cy="601590"/>
            </a:xfrm>
            <a:custGeom>
              <a:avLst/>
              <a:gdLst>
                <a:gd name="T0" fmla="*/ 87 w 121"/>
                <a:gd name="T1" fmla="*/ 1 h 246"/>
                <a:gd name="T2" fmla="*/ 86 w 121"/>
                <a:gd name="T3" fmla="*/ 0 h 246"/>
                <a:gd name="T4" fmla="*/ 82 w 121"/>
                <a:gd name="T5" fmla="*/ 0 h 246"/>
                <a:gd name="T6" fmla="*/ 37 w 121"/>
                <a:gd name="T7" fmla="*/ 0 h 246"/>
                <a:gd name="T8" fmla="*/ 36 w 121"/>
                <a:gd name="T9" fmla="*/ 0 h 246"/>
                <a:gd name="T10" fmla="*/ 32 w 121"/>
                <a:gd name="T11" fmla="*/ 1 h 246"/>
                <a:gd name="T12" fmla="*/ 2 w 121"/>
                <a:gd name="T13" fmla="*/ 34 h 246"/>
                <a:gd name="T14" fmla="*/ 0 w 121"/>
                <a:gd name="T15" fmla="*/ 35 h 246"/>
                <a:gd name="T16" fmla="*/ 0 w 121"/>
                <a:gd name="T17" fmla="*/ 39 h 246"/>
                <a:gd name="T18" fmla="*/ 0 w 121"/>
                <a:gd name="T19" fmla="*/ 164 h 246"/>
                <a:gd name="T20" fmla="*/ 0 w 121"/>
                <a:gd name="T21" fmla="*/ 168 h 246"/>
                <a:gd name="T22" fmla="*/ 2 w 121"/>
                <a:gd name="T23" fmla="*/ 169 h 246"/>
                <a:gd name="T24" fmla="*/ 53 w 121"/>
                <a:gd name="T25" fmla="*/ 239 h 246"/>
                <a:gd name="T26" fmla="*/ 61 w 121"/>
                <a:gd name="T27" fmla="*/ 246 h 246"/>
                <a:gd name="T28" fmla="*/ 66 w 121"/>
                <a:gd name="T29" fmla="*/ 239 h 246"/>
                <a:gd name="T30" fmla="*/ 120 w 121"/>
                <a:gd name="T31" fmla="*/ 169 h 246"/>
                <a:gd name="T32" fmla="*/ 121 w 121"/>
                <a:gd name="T33" fmla="*/ 168 h 246"/>
                <a:gd name="T34" fmla="*/ 121 w 121"/>
                <a:gd name="T35" fmla="*/ 164 h 246"/>
                <a:gd name="T36" fmla="*/ 121 w 121"/>
                <a:gd name="T37" fmla="*/ 39 h 246"/>
                <a:gd name="T38" fmla="*/ 121 w 121"/>
                <a:gd name="T39" fmla="*/ 35 h 246"/>
                <a:gd name="T40" fmla="*/ 118 w 121"/>
                <a:gd name="T41" fmla="*/ 34 h 246"/>
                <a:gd name="T42" fmla="*/ 87 w 121"/>
                <a:gd name="T43" fmla="*/ 1 h 246"/>
                <a:gd name="T44" fmla="*/ 45 w 121"/>
                <a:gd name="T45" fmla="*/ 14 h 246"/>
                <a:gd name="T46" fmla="*/ 77 w 121"/>
                <a:gd name="T47" fmla="*/ 14 h 246"/>
                <a:gd name="T48" fmla="*/ 77 w 121"/>
                <a:gd name="T49" fmla="*/ 128 h 246"/>
                <a:gd name="T50" fmla="*/ 45 w 121"/>
                <a:gd name="T51" fmla="*/ 128 h 246"/>
                <a:gd name="T52" fmla="*/ 45 w 121"/>
                <a:gd name="T53" fmla="*/ 14 h 246"/>
                <a:gd name="T54" fmla="*/ 14 w 121"/>
                <a:gd name="T55" fmla="*/ 41 h 246"/>
                <a:gd name="T56" fmla="*/ 32 w 121"/>
                <a:gd name="T57" fmla="*/ 23 h 246"/>
                <a:gd name="T58" fmla="*/ 32 w 121"/>
                <a:gd name="T59" fmla="*/ 130 h 246"/>
                <a:gd name="T60" fmla="*/ 14 w 121"/>
                <a:gd name="T61" fmla="*/ 150 h 246"/>
                <a:gd name="T62" fmla="*/ 14 w 121"/>
                <a:gd name="T63" fmla="*/ 41 h 246"/>
                <a:gd name="T64" fmla="*/ 75 w 121"/>
                <a:gd name="T65" fmla="*/ 203 h 246"/>
                <a:gd name="T66" fmla="*/ 75 w 121"/>
                <a:gd name="T67" fmla="*/ 203 h 246"/>
                <a:gd name="T68" fmla="*/ 73 w 121"/>
                <a:gd name="T69" fmla="*/ 200 h 246"/>
                <a:gd name="T70" fmla="*/ 70 w 121"/>
                <a:gd name="T71" fmla="*/ 196 h 246"/>
                <a:gd name="T72" fmla="*/ 64 w 121"/>
                <a:gd name="T73" fmla="*/ 194 h 246"/>
                <a:gd name="T74" fmla="*/ 61 w 121"/>
                <a:gd name="T75" fmla="*/ 194 h 246"/>
                <a:gd name="T76" fmla="*/ 61 w 121"/>
                <a:gd name="T77" fmla="*/ 194 h 246"/>
                <a:gd name="T78" fmla="*/ 55 w 121"/>
                <a:gd name="T79" fmla="*/ 194 h 246"/>
                <a:gd name="T80" fmla="*/ 50 w 121"/>
                <a:gd name="T81" fmla="*/ 196 h 246"/>
                <a:gd name="T82" fmla="*/ 48 w 121"/>
                <a:gd name="T83" fmla="*/ 200 h 246"/>
                <a:gd name="T84" fmla="*/ 45 w 121"/>
                <a:gd name="T85" fmla="*/ 203 h 246"/>
                <a:gd name="T86" fmla="*/ 16 w 121"/>
                <a:gd name="T87" fmla="*/ 164 h 246"/>
                <a:gd name="T88" fmla="*/ 41 w 121"/>
                <a:gd name="T89" fmla="*/ 139 h 246"/>
                <a:gd name="T90" fmla="*/ 80 w 121"/>
                <a:gd name="T91" fmla="*/ 139 h 246"/>
                <a:gd name="T92" fmla="*/ 105 w 121"/>
                <a:gd name="T93" fmla="*/ 164 h 246"/>
                <a:gd name="T94" fmla="*/ 75 w 121"/>
                <a:gd name="T95" fmla="*/ 203 h 246"/>
                <a:gd name="T96" fmla="*/ 105 w 121"/>
                <a:gd name="T97" fmla="*/ 150 h 246"/>
                <a:gd name="T98" fmla="*/ 87 w 121"/>
                <a:gd name="T99" fmla="*/ 130 h 246"/>
                <a:gd name="T100" fmla="*/ 87 w 121"/>
                <a:gd name="T101" fmla="*/ 23 h 246"/>
                <a:gd name="T102" fmla="*/ 105 w 121"/>
                <a:gd name="T103" fmla="*/ 41 h 246"/>
                <a:gd name="T104" fmla="*/ 105 w 121"/>
                <a:gd name="T105" fmla="*/ 15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46">
                  <a:moveTo>
                    <a:pt x="87" y="1"/>
                  </a:moveTo>
                  <a:lnTo>
                    <a:pt x="86" y="0"/>
                  </a:lnTo>
                  <a:lnTo>
                    <a:pt x="82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2" y="169"/>
                  </a:lnTo>
                  <a:lnTo>
                    <a:pt x="53" y="239"/>
                  </a:lnTo>
                  <a:lnTo>
                    <a:pt x="61" y="246"/>
                  </a:lnTo>
                  <a:lnTo>
                    <a:pt x="66" y="239"/>
                  </a:lnTo>
                  <a:lnTo>
                    <a:pt x="120" y="169"/>
                  </a:lnTo>
                  <a:lnTo>
                    <a:pt x="121" y="168"/>
                  </a:lnTo>
                  <a:lnTo>
                    <a:pt x="121" y="164"/>
                  </a:lnTo>
                  <a:lnTo>
                    <a:pt x="121" y="39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87" y="1"/>
                  </a:lnTo>
                  <a:close/>
                  <a:moveTo>
                    <a:pt x="45" y="14"/>
                  </a:moveTo>
                  <a:lnTo>
                    <a:pt x="77" y="14"/>
                  </a:lnTo>
                  <a:lnTo>
                    <a:pt x="77" y="128"/>
                  </a:lnTo>
                  <a:lnTo>
                    <a:pt x="45" y="128"/>
                  </a:lnTo>
                  <a:lnTo>
                    <a:pt x="45" y="14"/>
                  </a:lnTo>
                  <a:close/>
                  <a:moveTo>
                    <a:pt x="14" y="41"/>
                  </a:moveTo>
                  <a:lnTo>
                    <a:pt x="32" y="23"/>
                  </a:lnTo>
                  <a:lnTo>
                    <a:pt x="32" y="130"/>
                  </a:lnTo>
                  <a:lnTo>
                    <a:pt x="14" y="150"/>
                  </a:lnTo>
                  <a:lnTo>
                    <a:pt x="14" y="41"/>
                  </a:lnTo>
                  <a:close/>
                  <a:moveTo>
                    <a:pt x="75" y="203"/>
                  </a:moveTo>
                  <a:lnTo>
                    <a:pt x="75" y="203"/>
                  </a:lnTo>
                  <a:lnTo>
                    <a:pt x="73" y="200"/>
                  </a:lnTo>
                  <a:lnTo>
                    <a:pt x="70" y="196"/>
                  </a:lnTo>
                  <a:lnTo>
                    <a:pt x="64" y="194"/>
                  </a:lnTo>
                  <a:lnTo>
                    <a:pt x="61" y="194"/>
                  </a:lnTo>
                  <a:lnTo>
                    <a:pt x="61" y="194"/>
                  </a:lnTo>
                  <a:lnTo>
                    <a:pt x="55" y="194"/>
                  </a:lnTo>
                  <a:lnTo>
                    <a:pt x="50" y="196"/>
                  </a:lnTo>
                  <a:lnTo>
                    <a:pt x="48" y="200"/>
                  </a:lnTo>
                  <a:lnTo>
                    <a:pt x="45" y="203"/>
                  </a:lnTo>
                  <a:lnTo>
                    <a:pt x="16" y="164"/>
                  </a:lnTo>
                  <a:lnTo>
                    <a:pt x="41" y="139"/>
                  </a:lnTo>
                  <a:lnTo>
                    <a:pt x="80" y="139"/>
                  </a:lnTo>
                  <a:lnTo>
                    <a:pt x="105" y="164"/>
                  </a:lnTo>
                  <a:lnTo>
                    <a:pt x="75" y="203"/>
                  </a:lnTo>
                  <a:close/>
                  <a:moveTo>
                    <a:pt x="105" y="150"/>
                  </a:moveTo>
                  <a:lnTo>
                    <a:pt x="87" y="130"/>
                  </a:lnTo>
                  <a:lnTo>
                    <a:pt x="87" y="23"/>
                  </a:lnTo>
                  <a:lnTo>
                    <a:pt x="105" y="41"/>
                  </a:lnTo>
                  <a:lnTo>
                    <a:pt x="105" y="150"/>
                  </a:lnTo>
                  <a:close/>
                </a:path>
              </a:pathLst>
            </a:custGeom>
            <a:solidFill>
              <a:srgbClr val="D2C7C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標楷體" panose="03000509000000000000" pitchFamily="65" charset="-120"/>
              </a:endParaRPr>
            </a:p>
          </p:txBody>
        </p:sp>
      </p:grp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5090246" y="1661645"/>
            <a:ext cx="6528280" cy="20649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9549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799" kern="1200" baseline="0" dirty="0">
                <a:solidFill>
                  <a:srgbClr val="ED7479"/>
                </a:solidFill>
                <a:effectLst/>
                <a:latin typeface="標楷體" panose="03000509000000000000" pitchFamily="65" charset="-12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2ACB28CC-1587-4F89-B0F9-9D1079ED94F4}"/>
              </a:ext>
            </a:extLst>
          </p:cNvPr>
          <p:cNvSpPr/>
          <p:nvPr userDrawn="1"/>
        </p:nvSpPr>
        <p:spPr>
          <a:xfrm>
            <a:off x="11582399" y="6394617"/>
            <a:ext cx="483579" cy="415037"/>
          </a:xfrm>
          <a:prstGeom prst="ellipse">
            <a:avLst/>
          </a:prstGeom>
          <a:solidFill>
            <a:srgbClr val="ED7479"/>
          </a:solidFill>
          <a:ln>
            <a:solidFill>
              <a:srgbClr val="ED7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슬라이드 번호 개체 틀 5">
            <a:extLst>
              <a:ext uri="{FF2B5EF4-FFF2-40B4-BE49-F238E27FC236}">
                <a16:creationId xmlns:a16="http://schemas.microsoft.com/office/drawing/2014/main" id="{8B8901F9-00FC-495B-B35C-586C30A5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178" y="644848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32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A0FAA93-A28A-4797-A2F7-82F0FD00996C}" type="datetime1">
              <a:rPr lang="ko-KR" altLang="en-US" smtClean="0"/>
              <a:pPr/>
              <a:t>2021-11-21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ko-KR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1ADEAEA-4473-41B1-815D-0FDE221E7BDA}"/>
              </a:ext>
            </a:extLst>
          </p:cNvPr>
          <p:cNvSpPr/>
          <p:nvPr userDrawn="1"/>
        </p:nvSpPr>
        <p:spPr>
          <a:xfrm>
            <a:off x="11721611" y="6387000"/>
            <a:ext cx="407378" cy="415037"/>
          </a:xfrm>
          <a:prstGeom prst="ellipse">
            <a:avLst/>
          </a:prstGeom>
          <a:solidFill>
            <a:srgbClr val="ED7479"/>
          </a:solidFill>
          <a:ln>
            <a:solidFill>
              <a:srgbClr val="ED7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CAA0FDD8-F570-4F22-B0D7-FFA50895E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178" y="644848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16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D1045B28-7C13-439D-8F2F-51AC4839801B}" type="datetime1">
              <a:rPr lang="ko-KR" altLang="en-US" smtClean="0"/>
              <a:pPr/>
              <a:t>2021-11-21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ko-KR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7047B74-D322-47E9-8A2F-2CB8F431A419}"/>
              </a:ext>
            </a:extLst>
          </p:cNvPr>
          <p:cNvSpPr/>
          <p:nvPr userDrawn="1"/>
        </p:nvSpPr>
        <p:spPr>
          <a:xfrm>
            <a:off x="11582399" y="6394617"/>
            <a:ext cx="483579" cy="415037"/>
          </a:xfrm>
          <a:prstGeom prst="ellipse">
            <a:avLst/>
          </a:prstGeom>
          <a:solidFill>
            <a:srgbClr val="ED7479"/>
          </a:solidFill>
          <a:ln>
            <a:solidFill>
              <a:srgbClr val="ED7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CEF7867A-E640-466D-9C17-A8B67FB0B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178" y="644848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945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1" y="1485236"/>
            <a:ext cx="10972800" cy="4823418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600" y="261382"/>
            <a:ext cx="10972801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491" rtl="0" eaLnBrk="1" latinLnBrk="1" hangingPunct="1">
              <a:spcBef>
                <a:spcPct val="0"/>
              </a:spcBef>
              <a:buNone/>
              <a:defRPr lang="ko-KR" altLang="en-US" sz="3999" b="1" kern="1200" baseline="0" dirty="0">
                <a:solidFill>
                  <a:srgbClr val="ED7479"/>
                </a:solidFill>
                <a:effectLst/>
                <a:latin typeface="標楷體" panose="03000509000000000000" pitchFamily="65" charset="-12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1" y="6500837"/>
            <a:ext cx="2844800" cy="220641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27609FF7-FEF7-4F63-9632-77AD33B4366A}" type="datetime1">
              <a:rPr lang="ko-KR" altLang="en-US" smtClean="0"/>
              <a:pPr/>
              <a:t>2021-11-21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2" y="6500837"/>
            <a:ext cx="3860800" cy="220641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ko-KR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7A6F787-709D-4853-8766-D98D07DF86A5}"/>
              </a:ext>
            </a:extLst>
          </p:cNvPr>
          <p:cNvSpPr/>
          <p:nvPr userDrawn="1"/>
        </p:nvSpPr>
        <p:spPr>
          <a:xfrm>
            <a:off x="11721611" y="6387000"/>
            <a:ext cx="407378" cy="415037"/>
          </a:xfrm>
          <a:prstGeom prst="ellipse">
            <a:avLst/>
          </a:prstGeom>
          <a:solidFill>
            <a:srgbClr val="ED7479"/>
          </a:solidFill>
          <a:ln>
            <a:solidFill>
              <a:srgbClr val="ED7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E3DA861B-8EB2-41A8-9BDE-6F0A820F3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178" y="644848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083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1" y="6500837"/>
            <a:ext cx="2844800" cy="220641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86DEC1C-EF91-409F-B0F7-7FD1F3E37C9F}" type="datetime1">
              <a:rPr lang="ko-KR" altLang="en-US" smtClean="0"/>
              <a:pPr/>
              <a:t>2021-11-21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2" y="6500837"/>
            <a:ext cx="3860800" cy="220641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601" y="261382"/>
            <a:ext cx="10972800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491" rtl="0" eaLnBrk="1" latinLnBrk="1" hangingPunct="1">
              <a:spcBef>
                <a:spcPct val="0"/>
              </a:spcBef>
              <a:buNone/>
              <a:defRPr lang="ko-KR" altLang="en-US" sz="3999" b="1" kern="1200" baseline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1" y="1485235"/>
            <a:ext cx="10972800" cy="4823418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 with your own text</a:t>
            </a:r>
            <a:endParaRPr lang="ko-KR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60232BE-2053-4CAC-8E20-CA85B22453E9}"/>
              </a:ext>
            </a:extLst>
          </p:cNvPr>
          <p:cNvSpPr/>
          <p:nvPr userDrawn="1"/>
        </p:nvSpPr>
        <p:spPr>
          <a:xfrm>
            <a:off x="11721611" y="6387000"/>
            <a:ext cx="407378" cy="415037"/>
          </a:xfrm>
          <a:prstGeom prst="ellipse">
            <a:avLst/>
          </a:prstGeom>
          <a:solidFill>
            <a:srgbClr val="ED7479"/>
          </a:solidFill>
          <a:ln>
            <a:solidFill>
              <a:srgbClr val="ED7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C8DBB6BD-43C1-4E23-BF64-C7AFB1136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178" y="644848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58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D466238A-56D9-4E65-87EB-1286ABCD2563}" type="datetime1">
              <a:rPr lang="ko-KR" altLang="en-US" smtClean="0"/>
              <a:pPr/>
              <a:t>2021-11-21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5934020" y="3050515"/>
            <a:ext cx="5648381" cy="2321585"/>
          </a:xfrm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9549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199" kern="1200" baseline="0" dirty="0">
                <a:solidFill>
                  <a:srgbClr val="ED7479"/>
                </a:solidFill>
                <a:effectLst/>
                <a:latin typeface="標楷體" panose="03000509000000000000" pitchFamily="65" charset="-12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8042522" y="1262735"/>
            <a:ext cx="3461657" cy="1028700"/>
            <a:chOff x="7987031" y="3763031"/>
            <a:chExt cx="3461657" cy="1028700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7987031" y="3763031"/>
              <a:ext cx="1028700" cy="1028700"/>
            </a:xfrm>
            <a:prstGeom prst="roundRect">
              <a:avLst/>
            </a:prstGeom>
            <a:pattFill prst="dotGrid">
              <a:fgClr>
                <a:srgbClr val="F0F1C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標楷體" panose="03000509000000000000" pitchFamily="65" charset="-120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9203510" y="3763031"/>
              <a:ext cx="1028700" cy="1028700"/>
            </a:xfrm>
            <a:prstGeom prst="roundRect">
              <a:avLst/>
            </a:prstGeom>
            <a:pattFill prst="dotGrid">
              <a:fgClr>
                <a:srgbClr val="F0F1C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標楷體" panose="03000509000000000000" pitchFamily="65" charset="-120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0419988" y="3763031"/>
              <a:ext cx="1028700" cy="1028700"/>
            </a:xfrm>
            <a:prstGeom prst="roundRect">
              <a:avLst/>
            </a:prstGeom>
            <a:pattFill prst="dotGrid">
              <a:fgClr>
                <a:srgbClr val="F0F1C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標楷體" panose="03000509000000000000" pitchFamily="65" charset="-120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8043819" y="3817013"/>
              <a:ext cx="3348081" cy="915124"/>
              <a:chOff x="8043819" y="3817013"/>
              <a:chExt cx="3348081" cy="915124"/>
            </a:xfrm>
          </p:grpSpPr>
          <p:sp>
            <p:nvSpPr>
              <p:cNvPr id="23" name="모서리가 둥근 직사각형 22"/>
              <p:cNvSpPr/>
              <p:nvPr/>
            </p:nvSpPr>
            <p:spPr>
              <a:xfrm>
                <a:off x="8043819" y="3817013"/>
                <a:ext cx="915124" cy="915124"/>
              </a:xfrm>
              <a:prstGeom prst="roundRect">
                <a:avLst/>
              </a:prstGeom>
              <a:noFill/>
              <a:ln>
                <a:solidFill>
                  <a:srgbClr val="F0F1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標楷體" panose="03000509000000000000" pitchFamily="65" charset="-120"/>
                </a:endParaRPr>
              </a:p>
            </p:txBody>
          </p:sp>
          <p:sp>
            <p:nvSpPr>
              <p:cNvPr id="24" name="모서리가 둥근 직사각형 23"/>
              <p:cNvSpPr/>
              <p:nvPr/>
            </p:nvSpPr>
            <p:spPr>
              <a:xfrm>
                <a:off x="9260298" y="3817013"/>
                <a:ext cx="915124" cy="915124"/>
              </a:xfrm>
              <a:prstGeom prst="roundRect">
                <a:avLst/>
              </a:prstGeom>
              <a:noFill/>
              <a:ln>
                <a:solidFill>
                  <a:srgbClr val="F0F1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標楷體" panose="03000509000000000000" pitchFamily="65" charset="-120"/>
                </a:endParaRPr>
              </a:p>
            </p:txBody>
          </p:sp>
          <p:sp>
            <p:nvSpPr>
              <p:cNvPr id="25" name="모서리가 둥근 직사각형 24"/>
              <p:cNvSpPr/>
              <p:nvPr/>
            </p:nvSpPr>
            <p:spPr>
              <a:xfrm>
                <a:off x="10476776" y="3817013"/>
                <a:ext cx="915124" cy="915124"/>
              </a:xfrm>
              <a:prstGeom prst="roundRect">
                <a:avLst/>
              </a:prstGeom>
              <a:noFill/>
              <a:ln>
                <a:solidFill>
                  <a:srgbClr val="F0F1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標楷體" panose="03000509000000000000" pitchFamily="65" charset="-120"/>
                </a:endParaRPr>
              </a:p>
            </p:txBody>
          </p:sp>
        </p:grpSp>
        <p:sp>
          <p:nvSpPr>
            <p:cNvPr id="20" name="Freeform 204"/>
            <p:cNvSpPr>
              <a:spLocks noEditPoints="1"/>
            </p:cNvSpPr>
            <p:nvPr/>
          </p:nvSpPr>
          <p:spPr bwMode="auto">
            <a:xfrm>
              <a:off x="10653883" y="4004593"/>
              <a:ext cx="539039" cy="539039"/>
            </a:xfrm>
            <a:custGeom>
              <a:avLst/>
              <a:gdLst>
                <a:gd name="T0" fmla="*/ 4 w 177"/>
                <a:gd name="T1" fmla="*/ 68 h 175"/>
                <a:gd name="T2" fmla="*/ 61 w 177"/>
                <a:gd name="T3" fmla="*/ 125 h 175"/>
                <a:gd name="T4" fmla="*/ 61 w 177"/>
                <a:gd name="T5" fmla="*/ 174 h 175"/>
                <a:gd name="T6" fmla="*/ 63 w 177"/>
                <a:gd name="T7" fmla="*/ 175 h 175"/>
                <a:gd name="T8" fmla="*/ 125 w 177"/>
                <a:gd name="T9" fmla="*/ 175 h 175"/>
                <a:gd name="T10" fmla="*/ 129 w 177"/>
                <a:gd name="T11" fmla="*/ 174 h 175"/>
                <a:gd name="T12" fmla="*/ 129 w 177"/>
                <a:gd name="T13" fmla="*/ 70 h 175"/>
                <a:gd name="T14" fmla="*/ 166 w 177"/>
                <a:gd name="T15" fmla="*/ 70 h 175"/>
                <a:gd name="T16" fmla="*/ 166 w 177"/>
                <a:gd name="T17" fmla="*/ 118 h 175"/>
                <a:gd name="T18" fmla="*/ 141 w 177"/>
                <a:gd name="T19" fmla="*/ 118 h 175"/>
                <a:gd name="T20" fmla="*/ 139 w 177"/>
                <a:gd name="T21" fmla="*/ 118 h 175"/>
                <a:gd name="T22" fmla="*/ 139 w 177"/>
                <a:gd name="T23" fmla="*/ 125 h 175"/>
                <a:gd name="T24" fmla="*/ 139 w 177"/>
                <a:gd name="T25" fmla="*/ 127 h 175"/>
                <a:gd name="T26" fmla="*/ 173 w 177"/>
                <a:gd name="T27" fmla="*/ 129 h 175"/>
                <a:gd name="T28" fmla="*/ 175 w 177"/>
                <a:gd name="T29" fmla="*/ 127 h 175"/>
                <a:gd name="T30" fmla="*/ 177 w 177"/>
                <a:gd name="T31" fmla="*/ 63 h 175"/>
                <a:gd name="T32" fmla="*/ 175 w 177"/>
                <a:gd name="T33" fmla="*/ 61 h 175"/>
                <a:gd name="T34" fmla="*/ 173 w 177"/>
                <a:gd name="T35" fmla="*/ 59 h 175"/>
                <a:gd name="T36" fmla="*/ 125 w 177"/>
                <a:gd name="T37" fmla="*/ 59 h 175"/>
                <a:gd name="T38" fmla="*/ 68 w 177"/>
                <a:gd name="T39" fmla="*/ 2 h 175"/>
                <a:gd name="T40" fmla="*/ 64 w 177"/>
                <a:gd name="T41" fmla="*/ 0 h 175"/>
                <a:gd name="T42" fmla="*/ 63 w 177"/>
                <a:gd name="T43" fmla="*/ 2 h 175"/>
                <a:gd name="T44" fmla="*/ 2 w 177"/>
                <a:gd name="T45" fmla="*/ 63 h 175"/>
                <a:gd name="T46" fmla="*/ 0 w 177"/>
                <a:gd name="T47" fmla="*/ 65 h 175"/>
                <a:gd name="T48" fmla="*/ 4 w 177"/>
                <a:gd name="T49" fmla="*/ 68 h 175"/>
                <a:gd name="T50" fmla="*/ 70 w 177"/>
                <a:gd name="T51" fmla="*/ 20 h 175"/>
                <a:gd name="T52" fmla="*/ 111 w 177"/>
                <a:gd name="T53" fmla="*/ 59 h 175"/>
                <a:gd name="T54" fmla="*/ 70 w 177"/>
                <a:gd name="T55" fmla="*/ 59 h 175"/>
                <a:gd name="T56" fmla="*/ 70 w 177"/>
                <a:gd name="T57" fmla="*/ 20 h 175"/>
                <a:gd name="T58" fmla="*/ 70 w 177"/>
                <a:gd name="T59" fmla="*/ 70 h 175"/>
                <a:gd name="T60" fmla="*/ 118 w 177"/>
                <a:gd name="T61" fmla="*/ 70 h 175"/>
                <a:gd name="T62" fmla="*/ 118 w 177"/>
                <a:gd name="T63" fmla="*/ 167 h 175"/>
                <a:gd name="T64" fmla="*/ 70 w 177"/>
                <a:gd name="T65" fmla="*/ 167 h 175"/>
                <a:gd name="T66" fmla="*/ 70 w 177"/>
                <a:gd name="T67" fmla="*/ 70 h 175"/>
                <a:gd name="T68" fmla="*/ 61 w 177"/>
                <a:gd name="T69" fmla="*/ 20 h 175"/>
                <a:gd name="T70" fmla="*/ 61 w 177"/>
                <a:gd name="T71" fmla="*/ 59 h 175"/>
                <a:gd name="T72" fmla="*/ 20 w 177"/>
                <a:gd name="T73" fmla="*/ 59 h 175"/>
                <a:gd name="T74" fmla="*/ 61 w 177"/>
                <a:gd name="T75" fmla="*/ 20 h 175"/>
                <a:gd name="T76" fmla="*/ 61 w 177"/>
                <a:gd name="T77" fmla="*/ 70 h 175"/>
                <a:gd name="T78" fmla="*/ 61 w 177"/>
                <a:gd name="T79" fmla="*/ 111 h 175"/>
                <a:gd name="T80" fmla="*/ 20 w 177"/>
                <a:gd name="T81" fmla="*/ 70 h 175"/>
                <a:gd name="T82" fmla="*/ 61 w 177"/>
                <a:gd name="T83" fmla="*/ 7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7" h="175">
                  <a:moveTo>
                    <a:pt x="4" y="68"/>
                  </a:moveTo>
                  <a:lnTo>
                    <a:pt x="4" y="68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5"/>
                  </a:lnTo>
                  <a:lnTo>
                    <a:pt x="63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66" y="70"/>
                  </a:lnTo>
                  <a:lnTo>
                    <a:pt x="166" y="70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8"/>
                  </a:lnTo>
                  <a:lnTo>
                    <a:pt x="139" y="122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7"/>
                  </a:lnTo>
                  <a:lnTo>
                    <a:pt x="141" y="129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5" y="127"/>
                  </a:lnTo>
                  <a:lnTo>
                    <a:pt x="177" y="125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2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close/>
                  <a:moveTo>
                    <a:pt x="70" y="20"/>
                  </a:moveTo>
                  <a:lnTo>
                    <a:pt x="70" y="20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0" y="20"/>
                  </a:lnTo>
                  <a:lnTo>
                    <a:pt x="70" y="20"/>
                  </a:lnTo>
                  <a:close/>
                  <a:moveTo>
                    <a:pt x="70" y="70"/>
                  </a:moveTo>
                  <a:lnTo>
                    <a:pt x="70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18" y="167"/>
                  </a:lnTo>
                  <a:lnTo>
                    <a:pt x="118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70"/>
                  </a:lnTo>
                  <a:lnTo>
                    <a:pt x="70" y="70"/>
                  </a:lnTo>
                  <a:close/>
                  <a:moveTo>
                    <a:pt x="61" y="20"/>
                  </a:moveTo>
                  <a:lnTo>
                    <a:pt x="61" y="20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61" y="20"/>
                  </a:lnTo>
                  <a:lnTo>
                    <a:pt x="61" y="20"/>
                  </a:lnTo>
                  <a:close/>
                  <a:moveTo>
                    <a:pt x="61" y="70"/>
                  </a:moveTo>
                  <a:lnTo>
                    <a:pt x="61" y="70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61" y="70"/>
                  </a:lnTo>
                  <a:lnTo>
                    <a:pt x="61" y="70"/>
                  </a:lnTo>
                  <a:close/>
                </a:path>
              </a:pathLst>
            </a:custGeom>
            <a:solidFill>
              <a:srgbClr val="D2C7C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標楷體" panose="03000509000000000000" pitchFamily="65" charset="-120"/>
              </a:endParaRPr>
            </a:p>
          </p:txBody>
        </p:sp>
        <p:sp>
          <p:nvSpPr>
            <p:cNvPr id="21" name="Freeform 535"/>
            <p:cNvSpPr>
              <a:spLocks noEditPoints="1"/>
            </p:cNvSpPr>
            <p:nvPr/>
          </p:nvSpPr>
          <p:spPr bwMode="auto">
            <a:xfrm>
              <a:off x="9506496" y="3992881"/>
              <a:ext cx="435298" cy="562462"/>
            </a:xfrm>
            <a:custGeom>
              <a:avLst/>
              <a:gdLst>
                <a:gd name="T0" fmla="*/ 179 w 179"/>
                <a:gd name="T1" fmla="*/ 82 h 228"/>
                <a:gd name="T2" fmla="*/ 177 w 179"/>
                <a:gd name="T3" fmla="*/ 75 h 228"/>
                <a:gd name="T4" fmla="*/ 172 w 179"/>
                <a:gd name="T5" fmla="*/ 71 h 228"/>
                <a:gd name="T6" fmla="*/ 161 w 179"/>
                <a:gd name="T7" fmla="*/ 66 h 228"/>
                <a:gd name="T8" fmla="*/ 161 w 179"/>
                <a:gd name="T9" fmla="*/ 57 h 228"/>
                <a:gd name="T10" fmla="*/ 154 w 179"/>
                <a:gd name="T11" fmla="*/ 46 h 228"/>
                <a:gd name="T12" fmla="*/ 114 w 179"/>
                <a:gd name="T13" fmla="*/ 26 h 228"/>
                <a:gd name="T14" fmla="*/ 104 w 179"/>
                <a:gd name="T15" fmla="*/ 26 h 228"/>
                <a:gd name="T16" fmla="*/ 100 w 179"/>
                <a:gd name="T17" fmla="*/ 28 h 228"/>
                <a:gd name="T18" fmla="*/ 32 w 179"/>
                <a:gd name="T19" fmla="*/ 1 h 228"/>
                <a:gd name="T20" fmla="*/ 27 w 179"/>
                <a:gd name="T21" fmla="*/ 0 h 228"/>
                <a:gd name="T22" fmla="*/ 20 w 179"/>
                <a:gd name="T23" fmla="*/ 1 h 228"/>
                <a:gd name="T24" fmla="*/ 14 w 179"/>
                <a:gd name="T25" fmla="*/ 12 h 228"/>
                <a:gd name="T26" fmla="*/ 14 w 179"/>
                <a:gd name="T27" fmla="*/ 21 h 228"/>
                <a:gd name="T28" fmla="*/ 7 w 179"/>
                <a:gd name="T29" fmla="*/ 23 h 228"/>
                <a:gd name="T30" fmla="*/ 2 w 179"/>
                <a:gd name="T31" fmla="*/ 28 h 228"/>
                <a:gd name="T32" fmla="*/ 0 w 179"/>
                <a:gd name="T33" fmla="*/ 144 h 228"/>
                <a:gd name="T34" fmla="*/ 2 w 179"/>
                <a:gd name="T35" fmla="*/ 151 h 228"/>
                <a:gd name="T36" fmla="*/ 7 w 179"/>
                <a:gd name="T37" fmla="*/ 155 h 228"/>
                <a:gd name="T38" fmla="*/ 147 w 179"/>
                <a:gd name="T39" fmla="*/ 225 h 228"/>
                <a:gd name="T40" fmla="*/ 152 w 179"/>
                <a:gd name="T41" fmla="*/ 227 h 228"/>
                <a:gd name="T42" fmla="*/ 156 w 179"/>
                <a:gd name="T43" fmla="*/ 228 h 228"/>
                <a:gd name="T44" fmla="*/ 163 w 179"/>
                <a:gd name="T45" fmla="*/ 227 h 228"/>
                <a:gd name="T46" fmla="*/ 177 w 179"/>
                <a:gd name="T47" fmla="*/ 212 h 228"/>
                <a:gd name="T48" fmla="*/ 179 w 179"/>
                <a:gd name="T49" fmla="*/ 209 h 228"/>
                <a:gd name="T50" fmla="*/ 179 w 179"/>
                <a:gd name="T51" fmla="*/ 203 h 228"/>
                <a:gd name="T52" fmla="*/ 154 w 179"/>
                <a:gd name="T53" fmla="*/ 212 h 228"/>
                <a:gd name="T54" fmla="*/ 150 w 179"/>
                <a:gd name="T55" fmla="*/ 210 h 228"/>
                <a:gd name="T56" fmla="*/ 14 w 179"/>
                <a:gd name="T57" fmla="*/ 143 h 228"/>
                <a:gd name="T58" fmla="*/ 14 w 179"/>
                <a:gd name="T59" fmla="*/ 37 h 228"/>
                <a:gd name="T60" fmla="*/ 18 w 179"/>
                <a:gd name="T61" fmla="*/ 37 h 228"/>
                <a:gd name="T62" fmla="*/ 154 w 179"/>
                <a:gd name="T63" fmla="*/ 103 h 228"/>
                <a:gd name="T64" fmla="*/ 164 w 179"/>
                <a:gd name="T65" fmla="*/ 203 h 228"/>
                <a:gd name="T66" fmla="*/ 164 w 179"/>
                <a:gd name="T67" fmla="*/ 201 h 228"/>
                <a:gd name="T68" fmla="*/ 164 w 179"/>
                <a:gd name="T69" fmla="*/ 98 h 228"/>
                <a:gd name="T70" fmla="*/ 164 w 179"/>
                <a:gd name="T71" fmla="*/ 98 h 228"/>
                <a:gd name="T72" fmla="*/ 29 w 179"/>
                <a:gd name="T73" fmla="*/ 30 h 228"/>
                <a:gd name="T74" fmla="*/ 29 w 179"/>
                <a:gd name="T75" fmla="*/ 16 h 228"/>
                <a:gd name="T76" fmla="*/ 95 w 179"/>
                <a:gd name="T77" fmla="*/ 48 h 228"/>
                <a:gd name="T78" fmla="*/ 106 w 179"/>
                <a:gd name="T79" fmla="*/ 50 h 228"/>
                <a:gd name="T80" fmla="*/ 107 w 179"/>
                <a:gd name="T81" fmla="*/ 46 h 228"/>
                <a:gd name="T82" fmla="*/ 109 w 179"/>
                <a:gd name="T83" fmla="*/ 41 h 228"/>
                <a:gd name="T84" fmla="*/ 147 w 179"/>
                <a:gd name="T85" fmla="*/ 58 h 228"/>
                <a:gd name="T86" fmla="*/ 147 w 179"/>
                <a:gd name="T87" fmla="*/ 64 h 228"/>
                <a:gd name="T88" fmla="*/ 148 w 179"/>
                <a:gd name="T89" fmla="*/ 73 h 228"/>
                <a:gd name="T90" fmla="*/ 152 w 179"/>
                <a:gd name="T91" fmla="*/ 76 h 228"/>
                <a:gd name="T92" fmla="*/ 164 w 179"/>
                <a:gd name="T93" fmla="*/ 8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228">
                  <a:moveTo>
                    <a:pt x="179" y="203"/>
                  </a:moveTo>
                  <a:lnTo>
                    <a:pt x="179" y="82"/>
                  </a:lnTo>
                  <a:lnTo>
                    <a:pt x="179" y="82"/>
                  </a:lnTo>
                  <a:lnTo>
                    <a:pt x="177" y="75"/>
                  </a:lnTo>
                  <a:lnTo>
                    <a:pt x="172" y="71"/>
                  </a:lnTo>
                  <a:lnTo>
                    <a:pt x="172" y="71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57"/>
                  </a:lnTo>
                  <a:lnTo>
                    <a:pt x="161" y="57"/>
                  </a:lnTo>
                  <a:lnTo>
                    <a:pt x="159" y="51"/>
                  </a:lnTo>
                  <a:lnTo>
                    <a:pt x="154" y="4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9" y="25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7" y="3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6" y="7"/>
                  </a:lnTo>
                  <a:lnTo>
                    <a:pt x="14" y="1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6" y="228"/>
                  </a:lnTo>
                  <a:lnTo>
                    <a:pt x="159" y="228"/>
                  </a:lnTo>
                  <a:lnTo>
                    <a:pt x="163" y="227"/>
                  </a:lnTo>
                  <a:lnTo>
                    <a:pt x="166" y="22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9" y="209"/>
                  </a:lnTo>
                  <a:lnTo>
                    <a:pt x="179" y="203"/>
                  </a:lnTo>
                  <a:lnTo>
                    <a:pt x="179" y="203"/>
                  </a:lnTo>
                  <a:close/>
                  <a:moveTo>
                    <a:pt x="154" y="212"/>
                  </a:moveTo>
                  <a:lnTo>
                    <a:pt x="154" y="212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" y="143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154" y="103"/>
                  </a:lnTo>
                  <a:lnTo>
                    <a:pt x="154" y="212"/>
                  </a:lnTo>
                  <a:close/>
                  <a:moveTo>
                    <a:pt x="164" y="203"/>
                  </a:moveTo>
                  <a:lnTo>
                    <a:pt x="164" y="203"/>
                  </a:lnTo>
                  <a:lnTo>
                    <a:pt x="164" y="201"/>
                  </a:lnTo>
                  <a:lnTo>
                    <a:pt x="164" y="203"/>
                  </a:lnTo>
                  <a:close/>
                  <a:moveTo>
                    <a:pt x="164" y="98"/>
                  </a:moveTo>
                  <a:lnTo>
                    <a:pt x="164" y="98"/>
                  </a:lnTo>
                  <a:lnTo>
                    <a:pt x="164" y="98"/>
                  </a:lnTo>
                  <a:lnTo>
                    <a:pt x="164" y="98"/>
                  </a:lnTo>
                  <a:lnTo>
                    <a:pt x="29" y="30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100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7" y="46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47" y="58"/>
                  </a:lnTo>
                  <a:lnTo>
                    <a:pt x="147" y="58"/>
                  </a:lnTo>
                  <a:lnTo>
                    <a:pt x="147" y="64"/>
                  </a:lnTo>
                  <a:lnTo>
                    <a:pt x="147" y="64"/>
                  </a:lnTo>
                  <a:lnTo>
                    <a:pt x="147" y="69"/>
                  </a:lnTo>
                  <a:lnTo>
                    <a:pt x="148" y="73"/>
                  </a:lnTo>
                  <a:lnTo>
                    <a:pt x="148" y="73"/>
                  </a:lnTo>
                  <a:lnTo>
                    <a:pt x="152" y="76"/>
                  </a:lnTo>
                  <a:lnTo>
                    <a:pt x="156" y="78"/>
                  </a:lnTo>
                  <a:lnTo>
                    <a:pt x="164" y="84"/>
                  </a:lnTo>
                  <a:lnTo>
                    <a:pt x="164" y="98"/>
                  </a:lnTo>
                  <a:close/>
                </a:path>
              </a:pathLst>
            </a:custGeom>
            <a:solidFill>
              <a:srgbClr val="D2C7C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標楷體" panose="03000509000000000000" pitchFamily="65" charset="-120"/>
              </a:endParaRPr>
            </a:p>
          </p:txBody>
        </p:sp>
        <p:sp>
          <p:nvSpPr>
            <p:cNvPr id="22" name="Freeform 600"/>
            <p:cNvSpPr>
              <a:spLocks noEditPoints="1"/>
            </p:cNvSpPr>
            <p:nvPr/>
          </p:nvSpPr>
          <p:spPr bwMode="auto">
            <a:xfrm>
              <a:off x="8354386" y="3973780"/>
              <a:ext cx="298350" cy="601590"/>
            </a:xfrm>
            <a:custGeom>
              <a:avLst/>
              <a:gdLst>
                <a:gd name="T0" fmla="*/ 87 w 121"/>
                <a:gd name="T1" fmla="*/ 1 h 246"/>
                <a:gd name="T2" fmla="*/ 86 w 121"/>
                <a:gd name="T3" fmla="*/ 0 h 246"/>
                <a:gd name="T4" fmla="*/ 82 w 121"/>
                <a:gd name="T5" fmla="*/ 0 h 246"/>
                <a:gd name="T6" fmla="*/ 37 w 121"/>
                <a:gd name="T7" fmla="*/ 0 h 246"/>
                <a:gd name="T8" fmla="*/ 36 w 121"/>
                <a:gd name="T9" fmla="*/ 0 h 246"/>
                <a:gd name="T10" fmla="*/ 32 w 121"/>
                <a:gd name="T11" fmla="*/ 1 h 246"/>
                <a:gd name="T12" fmla="*/ 2 w 121"/>
                <a:gd name="T13" fmla="*/ 34 h 246"/>
                <a:gd name="T14" fmla="*/ 0 w 121"/>
                <a:gd name="T15" fmla="*/ 35 h 246"/>
                <a:gd name="T16" fmla="*/ 0 w 121"/>
                <a:gd name="T17" fmla="*/ 39 h 246"/>
                <a:gd name="T18" fmla="*/ 0 w 121"/>
                <a:gd name="T19" fmla="*/ 164 h 246"/>
                <a:gd name="T20" fmla="*/ 0 w 121"/>
                <a:gd name="T21" fmla="*/ 168 h 246"/>
                <a:gd name="T22" fmla="*/ 2 w 121"/>
                <a:gd name="T23" fmla="*/ 169 h 246"/>
                <a:gd name="T24" fmla="*/ 53 w 121"/>
                <a:gd name="T25" fmla="*/ 239 h 246"/>
                <a:gd name="T26" fmla="*/ 61 w 121"/>
                <a:gd name="T27" fmla="*/ 246 h 246"/>
                <a:gd name="T28" fmla="*/ 66 w 121"/>
                <a:gd name="T29" fmla="*/ 239 h 246"/>
                <a:gd name="T30" fmla="*/ 120 w 121"/>
                <a:gd name="T31" fmla="*/ 169 h 246"/>
                <a:gd name="T32" fmla="*/ 121 w 121"/>
                <a:gd name="T33" fmla="*/ 168 h 246"/>
                <a:gd name="T34" fmla="*/ 121 w 121"/>
                <a:gd name="T35" fmla="*/ 164 h 246"/>
                <a:gd name="T36" fmla="*/ 121 w 121"/>
                <a:gd name="T37" fmla="*/ 39 h 246"/>
                <a:gd name="T38" fmla="*/ 121 w 121"/>
                <a:gd name="T39" fmla="*/ 35 h 246"/>
                <a:gd name="T40" fmla="*/ 118 w 121"/>
                <a:gd name="T41" fmla="*/ 34 h 246"/>
                <a:gd name="T42" fmla="*/ 87 w 121"/>
                <a:gd name="T43" fmla="*/ 1 h 246"/>
                <a:gd name="T44" fmla="*/ 45 w 121"/>
                <a:gd name="T45" fmla="*/ 14 h 246"/>
                <a:gd name="T46" fmla="*/ 77 w 121"/>
                <a:gd name="T47" fmla="*/ 14 h 246"/>
                <a:gd name="T48" fmla="*/ 77 w 121"/>
                <a:gd name="T49" fmla="*/ 128 h 246"/>
                <a:gd name="T50" fmla="*/ 45 w 121"/>
                <a:gd name="T51" fmla="*/ 128 h 246"/>
                <a:gd name="T52" fmla="*/ 45 w 121"/>
                <a:gd name="T53" fmla="*/ 14 h 246"/>
                <a:gd name="T54" fmla="*/ 14 w 121"/>
                <a:gd name="T55" fmla="*/ 41 h 246"/>
                <a:gd name="T56" fmla="*/ 32 w 121"/>
                <a:gd name="T57" fmla="*/ 23 h 246"/>
                <a:gd name="T58" fmla="*/ 32 w 121"/>
                <a:gd name="T59" fmla="*/ 130 h 246"/>
                <a:gd name="T60" fmla="*/ 14 w 121"/>
                <a:gd name="T61" fmla="*/ 150 h 246"/>
                <a:gd name="T62" fmla="*/ 14 w 121"/>
                <a:gd name="T63" fmla="*/ 41 h 246"/>
                <a:gd name="T64" fmla="*/ 75 w 121"/>
                <a:gd name="T65" fmla="*/ 203 h 246"/>
                <a:gd name="T66" fmla="*/ 75 w 121"/>
                <a:gd name="T67" fmla="*/ 203 h 246"/>
                <a:gd name="T68" fmla="*/ 73 w 121"/>
                <a:gd name="T69" fmla="*/ 200 h 246"/>
                <a:gd name="T70" fmla="*/ 70 w 121"/>
                <a:gd name="T71" fmla="*/ 196 h 246"/>
                <a:gd name="T72" fmla="*/ 64 w 121"/>
                <a:gd name="T73" fmla="*/ 194 h 246"/>
                <a:gd name="T74" fmla="*/ 61 w 121"/>
                <a:gd name="T75" fmla="*/ 194 h 246"/>
                <a:gd name="T76" fmla="*/ 61 w 121"/>
                <a:gd name="T77" fmla="*/ 194 h 246"/>
                <a:gd name="T78" fmla="*/ 55 w 121"/>
                <a:gd name="T79" fmla="*/ 194 h 246"/>
                <a:gd name="T80" fmla="*/ 50 w 121"/>
                <a:gd name="T81" fmla="*/ 196 h 246"/>
                <a:gd name="T82" fmla="*/ 48 w 121"/>
                <a:gd name="T83" fmla="*/ 200 h 246"/>
                <a:gd name="T84" fmla="*/ 45 w 121"/>
                <a:gd name="T85" fmla="*/ 203 h 246"/>
                <a:gd name="T86" fmla="*/ 16 w 121"/>
                <a:gd name="T87" fmla="*/ 164 h 246"/>
                <a:gd name="T88" fmla="*/ 41 w 121"/>
                <a:gd name="T89" fmla="*/ 139 h 246"/>
                <a:gd name="T90" fmla="*/ 80 w 121"/>
                <a:gd name="T91" fmla="*/ 139 h 246"/>
                <a:gd name="T92" fmla="*/ 105 w 121"/>
                <a:gd name="T93" fmla="*/ 164 h 246"/>
                <a:gd name="T94" fmla="*/ 75 w 121"/>
                <a:gd name="T95" fmla="*/ 203 h 246"/>
                <a:gd name="T96" fmla="*/ 105 w 121"/>
                <a:gd name="T97" fmla="*/ 150 h 246"/>
                <a:gd name="T98" fmla="*/ 87 w 121"/>
                <a:gd name="T99" fmla="*/ 130 h 246"/>
                <a:gd name="T100" fmla="*/ 87 w 121"/>
                <a:gd name="T101" fmla="*/ 23 h 246"/>
                <a:gd name="T102" fmla="*/ 105 w 121"/>
                <a:gd name="T103" fmla="*/ 41 h 246"/>
                <a:gd name="T104" fmla="*/ 105 w 121"/>
                <a:gd name="T105" fmla="*/ 15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46">
                  <a:moveTo>
                    <a:pt x="87" y="1"/>
                  </a:moveTo>
                  <a:lnTo>
                    <a:pt x="86" y="0"/>
                  </a:lnTo>
                  <a:lnTo>
                    <a:pt x="82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2" y="169"/>
                  </a:lnTo>
                  <a:lnTo>
                    <a:pt x="53" y="239"/>
                  </a:lnTo>
                  <a:lnTo>
                    <a:pt x="61" y="246"/>
                  </a:lnTo>
                  <a:lnTo>
                    <a:pt x="66" y="239"/>
                  </a:lnTo>
                  <a:lnTo>
                    <a:pt x="120" y="169"/>
                  </a:lnTo>
                  <a:lnTo>
                    <a:pt x="121" y="168"/>
                  </a:lnTo>
                  <a:lnTo>
                    <a:pt x="121" y="164"/>
                  </a:lnTo>
                  <a:lnTo>
                    <a:pt x="121" y="39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87" y="1"/>
                  </a:lnTo>
                  <a:close/>
                  <a:moveTo>
                    <a:pt x="45" y="14"/>
                  </a:moveTo>
                  <a:lnTo>
                    <a:pt x="77" y="14"/>
                  </a:lnTo>
                  <a:lnTo>
                    <a:pt x="77" y="128"/>
                  </a:lnTo>
                  <a:lnTo>
                    <a:pt x="45" y="128"/>
                  </a:lnTo>
                  <a:lnTo>
                    <a:pt x="45" y="14"/>
                  </a:lnTo>
                  <a:close/>
                  <a:moveTo>
                    <a:pt x="14" y="41"/>
                  </a:moveTo>
                  <a:lnTo>
                    <a:pt x="32" y="23"/>
                  </a:lnTo>
                  <a:lnTo>
                    <a:pt x="32" y="130"/>
                  </a:lnTo>
                  <a:lnTo>
                    <a:pt x="14" y="150"/>
                  </a:lnTo>
                  <a:lnTo>
                    <a:pt x="14" y="41"/>
                  </a:lnTo>
                  <a:close/>
                  <a:moveTo>
                    <a:pt x="75" y="203"/>
                  </a:moveTo>
                  <a:lnTo>
                    <a:pt x="75" y="203"/>
                  </a:lnTo>
                  <a:lnTo>
                    <a:pt x="73" y="200"/>
                  </a:lnTo>
                  <a:lnTo>
                    <a:pt x="70" y="196"/>
                  </a:lnTo>
                  <a:lnTo>
                    <a:pt x="64" y="194"/>
                  </a:lnTo>
                  <a:lnTo>
                    <a:pt x="61" y="194"/>
                  </a:lnTo>
                  <a:lnTo>
                    <a:pt x="61" y="194"/>
                  </a:lnTo>
                  <a:lnTo>
                    <a:pt x="55" y="194"/>
                  </a:lnTo>
                  <a:lnTo>
                    <a:pt x="50" y="196"/>
                  </a:lnTo>
                  <a:lnTo>
                    <a:pt x="48" y="200"/>
                  </a:lnTo>
                  <a:lnTo>
                    <a:pt x="45" y="203"/>
                  </a:lnTo>
                  <a:lnTo>
                    <a:pt x="16" y="164"/>
                  </a:lnTo>
                  <a:lnTo>
                    <a:pt x="41" y="139"/>
                  </a:lnTo>
                  <a:lnTo>
                    <a:pt x="80" y="139"/>
                  </a:lnTo>
                  <a:lnTo>
                    <a:pt x="105" y="164"/>
                  </a:lnTo>
                  <a:lnTo>
                    <a:pt x="75" y="203"/>
                  </a:lnTo>
                  <a:close/>
                  <a:moveTo>
                    <a:pt x="105" y="150"/>
                  </a:moveTo>
                  <a:lnTo>
                    <a:pt x="87" y="130"/>
                  </a:lnTo>
                  <a:lnTo>
                    <a:pt x="87" y="23"/>
                  </a:lnTo>
                  <a:lnTo>
                    <a:pt x="105" y="41"/>
                  </a:lnTo>
                  <a:lnTo>
                    <a:pt x="105" y="150"/>
                  </a:lnTo>
                  <a:close/>
                </a:path>
              </a:pathLst>
            </a:custGeom>
            <a:solidFill>
              <a:srgbClr val="D2C7C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標楷體" panose="03000509000000000000" pitchFamily="65" charset="-120"/>
              </a:endParaRPr>
            </a:p>
          </p:txBody>
        </p:sp>
      </p:grpSp>
      <p:sp>
        <p:nvSpPr>
          <p:cNvPr id="26" name="橢圓 25">
            <a:extLst>
              <a:ext uri="{FF2B5EF4-FFF2-40B4-BE49-F238E27FC236}">
                <a16:creationId xmlns:a16="http://schemas.microsoft.com/office/drawing/2014/main" id="{EB1B1EC5-0A67-45CD-82AF-58151EA8C614}"/>
              </a:ext>
            </a:extLst>
          </p:cNvPr>
          <p:cNvSpPr/>
          <p:nvPr userDrawn="1"/>
        </p:nvSpPr>
        <p:spPr>
          <a:xfrm>
            <a:off x="11582399" y="6394617"/>
            <a:ext cx="483579" cy="415037"/>
          </a:xfrm>
          <a:prstGeom prst="ellipse">
            <a:avLst/>
          </a:prstGeom>
          <a:solidFill>
            <a:srgbClr val="ED7479"/>
          </a:solidFill>
          <a:ln>
            <a:solidFill>
              <a:srgbClr val="ED7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슬라이드 번호 개체 틀 5">
            <a:extLst>
              <a:ext uri="{FF2B5EF4-FFF2-40B4-BE49-F238E27FC236}">
                <a16:creationId xmlns:a16="http://schemas.microsoft.com/office/drawing/2014/main" id="{754DB889-5AEB-44FD-8861-10C79A8C7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178" y="644848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625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1" y="19026"/>
            <a:ext cx="10972800" cy="79690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1" y="1062021"/>
            <a:ext cx="10972800" cy="5286412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1" y="6429399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8B74CF98-59EC-46F7-AC01-E1400D80F5BA}" type="datetime1">
              <a:rPr lang="ko-KR" altLang="en-US" smtClean="0"/>
              <a:pPr/>
              <a:t>2021-11-21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2" y="6429399"/>
            <a:ext cx="3860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ko-KR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0E023AA1-9C3D-4609-A565-93240A77A050}"/>
              </a:ext>
            </a:extLst>
          </p:cNvPr>
          <p:cNvSpPr/>
          <p:nvPr userDrawn="1"/>
        </p:nvSpPr>
        <p:spPr>
          <a:xfrm>
            <a:off x="11720146" y="6414424"/>
            <a:ext cx="407378" cy="415037"/>
          </a:xfrm>
          <a:prstGeom prst="ellipse">
            <a:avLst/>
          </a:prstGeom>
          <a:solidFill>
            <a:srgbClr val="ED7479"/>
          </a:solidFill>
          <a:ln>
            <a:solidFill>
              <a:srgbClr val="ED7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221178" y="644848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321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 dt="0"/>
  <p:txStyles>
    <p:titleStyle>
      <a:lvl1pPr algn="l" defTabSz="995491" rtl="0" eaLnBrk="1" latinLnBrk="1" hangingPunct="1">
        <a:spcBef>
          <a:spcPct val="0"/>
        </a:spcBef>
        <a:buNone/>
        <a:defRPr lang="ko-KR" altLang="en-US" sz="3799" kern="1200">
          <a:solidFill>
            <a:sysClr val="windowText" lastClr="000000"/>
          </a:solidFill>
          <a:latin typeface="標楷體" panose="03000509000000000000" pitchFamily="65" charset="-120"/>
          <a:ea typeface="맑은 고딕" pitchFamily="50" charset="-127"/>
          <a:cs typeface="+mj-cs"/>
        </a:defRPr>
      </a:lvl1pPr>
    </p:titleStyle>
    <p:bodyStyle>
      <a:lvl1pPr marL="373309" indent="-373309" algn="l" defTabSz="995491" rtl="0" eaLnBrk="1" latinLnBrk="1" hangingPunct="1">
        <a:spcBef>
          <a:spcPct val="20000"/>
        </a:spcBef>
        <a:buFont typeface="Arial" pitchFamily="34" charset="0"/>
        <a:buChar char="•"/>
        <a:defRPr lang="ko-KR" altLang="en-US" sz="2699" kern="1200" smtClean="0">
          <a:solidFill>
            <a:schemeClr val="tx1"/>
          </a:solidFill>
          <a:latin typeface="標楷體" panose="03000509000000000000" pitchFamily="65" charset="-120"/>
          <a:ea typeface="맑은 고딕" pitchFamily="50" charset="-127"/>
          <a:cs typeface="+mn-cs"/>
        </a:defRPr>
      </a:lvl1pPr>
      <a:lvl2pPr marL="808836" indent="-311091" algn="l" defTabSz="995491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標楷體" panose="03000509000000000000" pitchFamily="65" charset="-120"/>
          <a:ea typeface="맑은 고딕" pitchFamily="50" charset="-127"/>
          <a:cs typeface="+mn-cs"/>
        </a:defRPr>
      </a:lvl2pPr>
      <a:lvl3pPr marL="1244364" indent="-248873" algn="l" defTabSz="995491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標楷體" panose="03000509000000000000" pitchFamily="65" charset="-120"/>
          <a:ea typeface="맑은 고딕" pitchFamily="50" charset="-127"/>
          <a:cs typeface="+mn-cs"/>
        </a:defRPr>
      </a:lvl3pPr>
      <a:lvl4pPr marL="1742110" indent="-248873" algn="l" defTabSz="995491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標楷體" panose="03000509000000000000" pitchFamily="65" charset="-120"/>
          <a:ea typeface="맑은 고딕" pitchFamily="50" charset="-127"/>
          <a:cs typeface="+mn-cs"/>
        </a:defRPr>
      </a:lvl4pPr>
      <a:lvl5pPr marL="2239855" indent="-248873" algn="l" defTabSz="995491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標楷體" panose="03000509000000000000" pitchFamily="65" charset="-120"/>
          <a:ea typeface="맑은 고딕" pitchFamily="50" charset="-127"/>
          <a:cs typeface="+mn-cs"/>
        </a:defRPr>
      </a:lvl5pPr>
      <a:lvl6pPr marL="2737600" indent="-248873" algn="l" defTabSz="995491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46" indent="-248873" algn="l" defTabSz="995491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091" indent="-248873" algn="l" defTabSz="995491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837" indent="-248873" algn="l" defTabSz="995491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49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45" algn="l" defTabSz="99549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91" algn="l" defTabSz="99549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36" algn="l" defTabSz="99549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982" algn="l" defTabSz="99549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27" algn="l" defTabSz="99549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473" algn="l" defTabSz="99549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19" algn="l" defTabSz="99549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964" algn="l" defTabSz="99549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hyperlink" Target="https://reurl.cc/KrAYz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1Fl-zHDgvo&amp;list=TLPQMjExMTIwMjEgeFZtT8fg6A&amp;index=2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biTK83QTFA&amp;list=TLPQMjExMTIwMjEgeFZtT8fg6A&amp;index=3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JVarkcvEmo&amp;list=TLPQMjExMTIwMjEgeFZtT8fg6A&amp;index=4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rc-1N92UE&amp;list=TLPQMjExMTIwMjEgeFZtT8fg6A&amp;index=5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C410A6FA-6AEF-489D-9FB3-2EF6E6504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488" y="5702465"/>
            <a:ext cx="2751161" cy="892054"/>
          </a:xfrm>
        </p:spPr>
        <p:txBody>
          <a:bodyPr/>
          <a:lstStyle/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活動主持人：林麗娟教授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活動承辦人：郭安桓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影片及</a:t>
            </a:r>
            <a:r>
              <a:rPr lang="zh-TW" altLang="en-US" sz="1800" dirty="0">
                <a:ea typeface="標楷體" panose="03000509000000000000" pitchFamily="65" charset="-120"/>
              </a:rPr>
              <a:t>簡報製作：郭安桓</a:t>
            </a:r>
            <a:endParaRPr lang="en-US" altLang="zh-TW" sz="1800" dirty="0">
              <a:ea typeface="標楷體" panose="03000509000000000000" pitchFamily="65" charset="-120"/>
            </a:endParaRPr>
          </a:p>
          <a:p>
            <a:pPr algn="l"/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5C0580-2D40-4E44-877F-FCB7073FF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A5EF65-B1D5-43BD-A620-6BD47A8999BD}"/>
              </a:ext>
            </a:extLst>
          </p:cNvPr>
          <p:cNvSpPr/>
          <p:nvPr/>
        </p:nvSpPr>
        <p:spPr>
          <a:xfrm>
            <a:off x="6096000" y="1674674"/>
            <a:ext cx="57151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D747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擴增實境融入親子繪本故事創作活動</a:t>
            </a:r>
          </a:p>
        </p:txBody>
      </p:sp>
    </p:spTree>
    <p:extLst>
      <p:ext uri="{BB962C8B-B14F-4D97-AF65-F5344CB8AC3E}">
        <p14:creationId xmlns:p14="http://schemas.microsoft.com/office/powerpoint/2010/main" val="26509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16763CD-6DDC-4D4E-93D5-95EA235EB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3585FE46-4DC2-4420-AB74-0C7AD1D1F6FF}"/>
              </a:ext>
            </a:extLst>
          </p:cNvPr>
          <p:cNvSpPr txBox="1"/>
          <p:nvPr/>
        </p:nvSpPr>
        <p:spPr>
          <a:xfrm>
            <a:off x="205590" y="354619"/>
            <a:ext cx="246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5491"/>
            <a:r>
              <a:rPr lang="zh-TW" altLang="en-US" sz="4800" b="1" dirty="0">
                <a:solidFill>
                  <a:srgbClr val="F0F1C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endParaRPr lang="ko-KR" altLang="en-US" sz="4800" b="1" dirty="0">
              <a:solidFill>
                <a:srgbClr val="F0F1CB"/>
              </a:solidFill>
              <a:latin typeface="標楷體" panose="03000509000000000000" pitchFamily="65" charset="-120"/>
              <a:ea typeface="맑은 고딕" panose="020B0503020000020004" pitchFamily="50" charset="-127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2A90780-3B84-47CF-A7D7-5C1F4C6A4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485" y="1904731"/>
            <a:ext cx="5779363" cy="34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95491">
              <a:lnSpc>
                <a:spcPct val="200000"/>
              </a:lnSpc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步驟一：利用</a:t>
            </a:r>
            <a:r>
              <a:rPr lang="en-US" altLang="zh-TW" sz="2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Toontastic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錄製故事</a:t>
            </a:r>
            <a:endParaRPr lang="en-US" altLang="zh-TW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95491">
              <a:lnSpc>
                <a:spcPct val="200000"/>
              </a:lnSpc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步驟二：為故事畫一張圖</a:t>
            </a:r>
            <a:endParaRPr lang="en-US" altLang="zh-TW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95491">
              <a:lnSpc>
                <a:spcPct val="200000"/>
              </a:lnSpc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步驟三：利用</a:t>
            </a:r>
            <a:r>
              <a:rPr lang="en-US" altLang="zh-TW" sz="2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Blippar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AR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圖像</a:t>
            </a:r>
            <a:endParaRPr lang="en-US" altLang="zh-TW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95491">
              <a:lnSpc>
                <a:spcPct val="200000"/>
              </a:lnSpc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步驟四：利用</a:t>
            </a:r>
            <a:r>
              <a:rPr lang="en-US" altLang="zh-TW" sz="2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Blippar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AR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及故事</a:t>
            </a:r>
            <a:endParaRPr lang="en-US" altLang="ko-KR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98244743-CF69-424D-B987-40D9B5386BC8}"/>
              </a:ext>
            </a:extLst>
          </p:cNvPr>
          <p:cNvCxnSpPr>
            <a:cxnSpLocks/>
          </p:cNvCxnSpPr>
          <p:nvPr/>
        </p:nvCxnSpPr>
        <p:spPr>
          <a:xfrm>
            <a:off x="3018408" y="819150"/>
            <a:ext cx="9173592" cy="0"/>
          </a:xfrm>
          <a:prstGeom prst="line">
            <a:avLst/>
          </a:prstGeom>
          <a:ln>
            <a:solidFill>
              <a:srgbClr val="F0F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1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B48883-6FC4-41A7-B21A-5DF3F59A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這次會使用到的軟體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5736BB-7917-4333-8E27-7C08EB72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3" y="1166648"/>
            <a:ext cx="10972800" cy="534451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2800" i="0" dirty="0"/>
              <a:t>手機板</a:t>
            </a:r>
            <a:r>
              <a:rPr lang="en-US" altLang="zh-TW" sz="2800" i="0" dirty="0"/>
              <a:t>APP</a:t>
            </a:r>
            <a:r>
              <a:rPr lang="zh-TW" altLang="en-US" sz="2800" i="0" dirty="0"/>
              <a:t>：</a:t>
            </a:r>
            <a:endParaRPr lang="en-US" altLang="zh-TW" sz="2800" i="0" dirty="0"/>
          </a:p>
          <a:p>
            <a:pPr marL="2506663" lvl="2" indent="-346075">
              <a:lnSpc>
                <a:spcPct val="2000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2600" i="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Toontastic</a:t>
            </a:r>
            <a:endParaRPr lang="en-US" altLang="zh-TW" sz="2600" i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06663" lvl="2" indent="-346075">
              <a:lnSpc>
                <a:spcPct val="2000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2600" i="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Blippar</a:t>
            </a:r>
            <a:endParaRPr lang="en-US" altLang="zh-TW" sz="2600" i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06663" lvl="2" indent="-346075">
              <a:lnSpc>
                <a:spcPct val="2000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26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IOS</a:t>
            </a:r>
            <a:r>
              <a:rPr lang="zh-TW" altLang="en-US" sz="26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：開心塗鴉、</a:t>
            </a:r>
            <a:r>
              <a:rPr lang="en-US" altLang="zh-TW" sz="26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Android</a:t>
            </a:r>
            <a:r>
              <a:rPr lang="zh-TW" altLang="en-US" sz="26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：兒童快樂塗鴉</a:t>
            </a:r>
            <a:endParaRPr lang="en-US" altLang="zh-TW" sz="2600" i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2800" i="0" dirty="0"/>
              <a:t>電腦版</a:t>
            </a:r>
            <a:r>
              <a:rPr lang="en-US" altLang="zh-TW" sz="2800" i="0" dirty="0" err="1"/>
              <a:t>Blippar</a:t>
            </a:r>
            <a:endParaRPr lang="en-US" altLang="zh-TW" sz="2800" i="0" dirty="0"/>
          </a:p>
          <a:p>
            <a:pPr marL="2506663" lvl="2" indent="-346075">
              <a:lnSpc>
                <a:spcPct val="2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帳號開通說明：</a:t>
            </a:r>
            <a:r>
              <a:rPr lang="en-US" altLang="zh-TW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https://reurl.cc/KrAYzM</a:t>
            </a:r>
            <a:endParaRPr lang="en-US" altLang="zh-TW" sz="2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</a:pPr>
            <a:endParaRPr lang="en-US" altLang="zh-TW" i="0" dirty="0"/>
          </a:p>
          <a:p>
            <a:pPr marL="0" indent="0">
              <a:lnSpc>
                <a:spcPct val="200000"/>
              </a:lnSpc>
            </a:pPr>
            <a:endParaRPr lang="en-US" altLang="zh-TW" i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72E264-DF8D-4D1A-A31E-39BB2CB17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991BA40-EE1C-4B17-AA9C-6B98EEDD7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48" y="5434771"/>
            <a:ext cx="1142308" cy="11423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48" b="89952" l="9615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513" y="3754277"/>
            <a:ext cx="969135" cy="12921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94" b="96117" l="9569" r="89474">
                        <a14:foregroundMark x1="36842" y1="34466" x2="39713" y2="52427"/>
                        <a14:foregroundMark x1="66986" y1="34466" x2="72727" y2="52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907" y="1880559"/>
            <a:ext cx="1336994" cy="131311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45" b="89545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517" y="2836901"/>
            <a:ext cx="1230604" cy="13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206866D-9E7C-41B0-932A-A7FF53A6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85236"/>
            <a:ext cx="10016835" cy="482341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/>
              <a:t>手機開啟</a:t>
            </a:r>
            <a:r>
              <a:rPr lang="en-US" altLang="zh-TW" sz="2800" i="0" dirty="0" err="1"/>
              <a:t>Toontastic</a:t>
            </a:r>
            <a:r>
              <a:rPr lang="zh-TW" altLang="en-US" sz="2800" i="0" dirty="0"/>
              <a:t>錄製故事</a:t>
            </a:r>
            <a:r>
              <a:rPr lang="en-US" altLang="zh-TW" sz="2800" i="0" dirty="0"/>
              <a:t>(</a:t>
            </a:r>
            <a:r>
              <a:rPr lang="zh-TW" altLang="en-US" sz="2800" i="0" dirty="0"/>
              <a:t>每段場景限時一分鐘以內</a:t>
            </a:r>
            <a:r>
              <a:rPr lang="en-US" altLang="zh-TW" sz="2800" i="0" dirty="0"/>
              <a:t>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TW" sz="2800" i="0" dirty="0">
                <a:hlinkClick r:id="rId2"/>
              </a:rPr>
              <a:t>https://www.youtube.com/watch?v=G1Fl-zHDgvo&amp;list=TLPQMjExMTIwMjEgeFZtT8fg6A&amp;index=2</a:t>
            </a:r>
            <a:endParaRPr lang="en-US" altLang="zh-TW" sz="2800" i="0" dirty="0"/>
          </a:p>
          <a:p>
            <a:pPr marL="0" indent="0">
              <a:lnSpc>
                <a:spcPct val="200000"/>
              </a:lnSpc>
            </a:pPr>
            <a:endParaRPr lang="en-US" altLang="zh-TW" sz="2800" i="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9F179A0-8924-4167-8474-1FF30456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步驟一：利用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Toontastic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錄製故事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2C1850-8591-4CC3-B92D-D5B3FEFF7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11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206866D-9E7C-41B0-932A-A7FF53A6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85236"/>
            <a:ext cx="10016835" cy="48234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/>
              <a:t>將故事影片</a:t>
            </a:r>
            <a:r>
              <a:rPr lang="zh-TW" altLang="en-US" sz="2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en-US" altLang="zh-TW" sz="2800" i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endParaRPr lang="en-US" altLang="zh-TW" sz="2800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54945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作法一：用手機開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，登入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帳戶後上傳影片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54945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https://www.youtube.com/watch?v=gbiTK83QTFA&amp;list=TLPQMjExMTIwMjEgeFZtT8fg6A&amp;index=3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54945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作法二：用手機將故事上傳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雲端，電腦下載後用  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電腦版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上傳影片</a:t>
            </a:r>
            <a:endParaRPr lang="en-US" altLang="zh-TW" sz="2800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9F179A0-8924-4167-8474-1FF30456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步驟一：利用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Toontastic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錄製故事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2C1850-8591-4CC3-B92D-D5B3FEFF7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ED4775-9B10-4E14-BBC5-7866A486343C}"/>
              </a:ext>
            </a:extLst>
          </p:cNvPr>
          <p:cNvSpPr/>
          <p:nvPr/>
        </p:nvSpPr>
        <p:spPr>
          <a:xfrm>
            <a:off x="1096447" y="2486891"/>
            <a:ext cx="9490365" cy="942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9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9F179A0-8924-4167-8474-1FF30456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步驟二：為故事畫一張圖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2C1850-8591-4CC3-B92D-D5B3FEFF7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內容版面配置區 1">
            <a:extLst>
              <a:ext uri="{FF2B5EF4-FFF2-40B4-BE49-F238E27FC236}">
                <a16:creationId xmlns:a16="http://schemas.microsoft.com/office/drawing/2014/main" id="{8F9B554B-9070-43EC-A1A3-D0158C78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9" y="1442104"/>
            <a:ext cx="10972800" cy="48234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利用    為自己的故事畫一張圖，色彩越豐富辨識度愈高</a:t>
            </a:r>
            <a:endParaRPr lang="en-US" altLang="zh-TW" sz="2800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/>
              <a:t>照片從手機下載後上傳</a:t>
            </a:r>
            <a:r>
              <a:rPr lang="en-US" altLang="zh-TW" sz="2800" i="0" dirty="0"/>
              <a:t>Google</a:t>
            </a:r>
            <a:r>
              <a:rPr lang="zh-TW" altLang="en-US" sz="2800" i="0" dirty="0"/>
              <a:t>雲端</a:t>
            </a:r>
            <a:br>
              <a:rPr lang="en-US" altLang="zh-TW" sz="2800" i="0" dirty="0"/>
            </a:br>
            <a:r>
              <a:rPr lang="en-US" altLang="zh-TW" sz="2800" i="0" dirty="0"/>
              <a:t>(google</a:t>
            </a:r>
            <a:r>
              <a:rPr lang="zh-TW" altLang="en-US" sz="2800" i="0" dirty="0"/>
              <a:t>資料夾已幫各位建立，請至</a:t>
            </a:r>
            <a:r>
              <a:rPr lang="en-US" altLang="zh-TW" sz="2800" i="0" dirty="0" err="1"/>
              <a:t>gmail</a:t>
            </a:r>
            <a:r>
              <a:rPr lang="zh-TW" altLang="en-US" sz="2800" i="0" dirty="0"/>
              <a:t>收信</a:t>
            </a:r>
            <a:r>
              <a:rPr lang="en-US" altLang="zh-TW" sz="2800" i="0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/>
              <a:t>確認上傳後請告知活動工作人員，由工作人員協助印出</a:t>
            </a:r>
            <a:endParaRPr lang="en-US" altLang="zh-TW" sz="2400" i="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48" b="89952" l="9615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783" y="1380227"/>
            <a:ext cx="925185" cy="1233578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4582410" y="4537494"/>
            <a:ext cx="6945493" cy="2145895"/>
            <a:chOff x="760908" y="4356340"/>
            <a:chExt cx="6945493" cy="214589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48" b="89952" l="9615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383" y="4446571"/>
              <a:ext cx="969135" cy="129217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760908" y="4356340"/>
              <a:ext cx="6933854" cy="214589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69887" y="5444070"/>
              <a:ext cx="69365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IOS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開心塗鴉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零基礎畫畫</a:t>
              </a:r>
              <a:endPara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Android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兒童快樂塗鴉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童心童畫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-Kids Doodle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8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9F179A0-8924-4167-8474-1FF30456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步驟三：利用電腦版</a:t>
            </a:r>
            <a:r>
              <a:rPr lang="en-US" altLang="zh-TW" dirty="0" err="1">
                <a:ea typeface="標楷體" panose="03000509000000000000" pitchFamily="65" charset="-120"/>
              </a:rPr>
              <a:t>Blippar</a:t>
            </a:r>
            <a:r>
              <a:rPr lang="zh-TW" altLang="en-US" dirty="0">
                <a:ea typeface="標楷體" panose="03000509000000000000" pitchFamily="65" charset="-120"/>
              </a:rPr>
              <a:t>製作</a:t>
            </a:r>
            <a:r>
              <a:rPr lang="en-US" altLang="zh-TW" dirty="0">
                <a:ea typeface="標楷體" panose="03000509000000000000" pitchFamily="65" charset="-120"/>
              </a:rPr>
              <a:t>AR</a:t>
            </a:r>
            <a:r>
              <a:rPr lang="zh-TW" altLang="en-US" dirty="0">
                <a:ea typeface="標楷體" panose="03000509000000000000" pitchFamily="65" charset="-120"/>
              </a:rPr>
              <a:t>圖像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2C1850-8591-4CC3-B92D-D5B3FEFF7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內容版面配置區 1">
            <a:extLst>
              <a:ext uri="{FF2B5EF4-FFF2-40B4-BE49-F238E27FC236}">
                <a16:creationId xmlns:a16="http://schemas.microsoft.com/office/drawing/2014/main" id="{4C63CB2C-94F0-4ABE-9774-2EEBC7B4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85236"/>
            <a:ext cx="10972800" cy="482341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/>
              <a:t>從</a:t>
            </a:r>
            <a:r>
              <a:rPr lang="en-US" altLang="zh-TW" sz="2800" i="0" dirty="0"/>
              <a:t>Google</a:t>
            </a:r>
            <a:r>
              <a:rPr lang="zh-TW" altLang="en-US" sz="2800" i="0" dirty="0"/>
              <a:t>雲端下載剛剛畫的圖，當作被掃瞄的底圖</a:t>
            </a:r>
            <a:endParaRPr lang="en-US" altLang="zh-TW" sz="2800" i="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/>
              <a:t>再下載一張動態圖或</a:t>
            </a:r>
            <a:r>
              <a:rPr lang="en-US" altLang="zh-TW" sz="2800" i="0" dirty="0"/>
              <a:t>3D</a:t>
            </a:r>
            <a:r>
              <a:rPr lang="zh-TW" altLang="en-US" sz="2800" i="0" dirty="0"/>
              <a:t>立體圖，當作被點擊後連結影片的圖</a:t>
            </a:r>
            <a:endParaRPr lang="en-US" altLang="zh-TW" sz="2800" i="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/>
              <a:t>登入</a:t>
            </a:r>
            <a:r>
              <a:rPr lang="en-US" altLang="zh-TW" sz="2800" i="0" dirty="0" err="1"/>
              <a:t>Blippar</a:t>
            </a:r>
            <a:r>
              <a:rPr lang="zh-TW" altLang="en-US" sz="2800" i="0" dirty="0"/>
              <a:t>帳戶，製作</a:t>
            </a:r>
            <a:r>
              <a:rPr lang="en-US" altLang="zh-TW" sz="2800" i="0" dirty="0"/>
              <a:t>trigger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800" i="0" dirty="0">
                <a:hlinkClick r:id="rId2"/>
              </a:rPr>
              <a:t>https://www.youtube.com/watch?v=mJVarkcvEmo&amp;list=TLPQMjExMTIwMjEgeFZtT8fg6A&amp;index=4</a:t>
            </a:r>
            <a:endParaRPr lang="en-US" altLang="zh-TW" sz="2800" i="0" dirty="0"/>
          </a:p>
          <a:p>
            <a:pPr marL="0" indent="0">
              <a:lnSpc>
                <a:spcPct val="150000"/>
              </a:lnSpc>
            </a:pPr>
            <a:endParaRPr lang="en-US" altLang="zh-TW" sz="2800" i="0" dirty="0"/>
          </a:p>
        </p:txBody>
      </p:sp>
    </p:spTree>
    <p:extLst>
      <p:ext uri="{BB962C8B-B14F-4D97-AF65-F5344CB8AC3E}">
        <p14:creationId xmlns:p14="http://schemas.microsoft.com/office/powerpoint/2010/main" val="15228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9F179A0-8924-4167-8474-1FF30456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4" y="261382"/>
            <a:ext cx="11253927" cy="798568"/>
          </a:xfrm>
        </p:spPr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步驟四：利用手機板</a:t>
            </a:r>
            <a:r>
              <a:rPr lang="en-US" altLang="zh-TW" dirty="0" err="1">
                <a:ea typeface="標楷體" panose="03000509000000000000" pitchFamily="65" charset="-120"/>
              </a:rPr>
              <a:t>Blippar</a:t>
            </a:r>
            <a:r>
              <a:rPr lang="zh-TW" altLang="en-US" dirty="0">
                <a:ea typeface="標楷體" panose="03000509000000000000" pitchFamily="65" charset="-120"/>
              </a:rPr>
              <a:t>觀看</a:t>
            </a:r>
            <a:r>
              <a:rPr lang="en-US" altLang="zh-TW" dirty="0">
                <a:ea typeface="標楷體" panose="03000509000000000000" pitchFamily="65" charset="-120"/>
              </a:rPr>
              <a:t>AR</a:t>
            </a:r>
            <a:r>
              <a:rPr lang="zh-TW" altLang="en-US" dirty="0">
                <a:ea typeface="標楷體" panose="03000509000000000000" pitchFamily="65" charset="-120"/>
              </a:rPr>
              <a:t>及故事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2C1850-8591-4CC3-B92D-D5B3FEFF7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內容版面配置區 1">
            <a:extLst>
              <a:ext uri="{FF2B5EF4-FFF2-40B4-BE49-F238E27FC236}">
                <a16:creationId xmlns:a16="http://schemas.microsoft.com/office/drawing/2014/main" id="{4C63CB2C-94F0-4ABE-9774-2EEBC7B4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85236"/>
            <a:ext cx="10972800" cy="482341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/>
              <a:t>手機打開</a:t>
            </a:r>
            <a:r>
              <a:rPr lang="en-US" altLang="zh-TW" sz="2800" i="0" dirty="0" err="1"/>
              <a:t>Blippar</a:t>
            </a:r>
            <a:r>
              <a:rPr lang="zh-TW" altLang="en-US" sz="2800" i="0" dirty="0"/>
              <a:t>，輸入指定測試碼</a:t>
            </a:r>
            <a:r>
              <a:rPr lang="en-US" altLang="zh-TW" sz="2800" i="0" dirty="0"/>
              <a:t>(</a:t>
            </a:r>
            <a:r>
              <a:rPr lang="en-US" altLang="zh-TW" sz="2800" i="0" dirty="0" err="1"/>
              <a:t>mystory</a:t>
            </a:r>
            <a:r>
              <a:rPr lang="en-US" altLang="zh-TW" sz="2800" i="0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對準圖片掃描並</a:t>
            </a:r>
            <a:r>
              <a:rPr lang="zh-TW" altLang="en-US" sz="2800" i="0" dirty="0"/>
              <a:t>點擊出現的圖片，會自動開啟故事影片</a:t>
            </a:r>
            <a:endParaRPr lang="en-US" altLang="zh-TW" sz="2800" i="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800" i="0">
                <a:hlinkClick r:id="rId2"/>
              </a:rPr>
              <a:t>https://www.youtube.com/watch?v=YMrc-1N92UE&amp;list=TLPQMjExMTIwMjEgeFZtT8fg6A&amp;index=5</a:t>
            </a:r>
            <a:endParaRPr lang="en-US" altLang="zh-TW" sz="2800" i="0"/>
          </a:p>
          <a:p>
            <a:pPr marL="0" indent="0">
              <a:lnSpc>
                <a:spcPct val="150000"/>
              </a:lnSpc>
            </a:pPr>
            <a:endParaRPr lang="en-US" altLang="zh-TW" sz="2800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44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4F4B2A-E0DD-441A-86EC-AAC734B57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5194" y="4126895"/>
            <a:ext cx="5240784" cy="2321585"/>
          </a:xfrm>
        </p:spPr>
        <p:txBody>
          <a:bodyPr/>
          <a:lstStyle/>
          <a:p>
            <a:r>
              <a:rPr lang="zh-TW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擴增實境融入親子繪本故事創作活動</a:t>
            </a:r>
            <a:br>
              <a:rPr lang="zh-TW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zh-TW" altLang="en-US" sz="48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FB0319-C0B0-4CCE-90DA-A3BC4F03B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" name="副標題 1">
            <a:extLst>
              <a:ext uri="{FF2B5EF4-FFF2-40B4-BE49-F238E27FC236}">
                <a16:creationId xmlns:a16="http://schemas.microsoft.com/office/drawing/2014/main" id="{484DA107-3BBC-4B6D-8CDB-3AAFEF90500C}"/>
              </a:ext>
            </a:extLst>
          </p:cNvPr>
          <p:cNvSpPr txBox="1">
            <a:spLocks/>
          </p:cNvSpPr>
          <p:nvPr/>
        </p:nvSpPr>
        <p:spPr>
          <a:xfrm>
            <a:off x="223676" y="5777483"/>
            <a:ext cx="4265267" cy="892054"/>
          </a:xfrm>
          <a:prstGeom prst="rect">
            <a:avLst/>
          </a:prstGeom>
        </p:spPr>
        <p:txBody>
          <a:bodyPr/>
          <a:lstStyle>
            <a:lvl1pPr marL="373309" indent="-373309" algn="l" defTabSz="99549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699" kern="1200" smtClean="0">
                <a:solidFill>
                  <a:schemeClr val="tx1"/>
                </a:solidFill>
                <a:latin typeface="標楷體" panose="03000509000000000000" pitchFamily="65" charset="-120"/>
                <a:ea typeface="맑은 고딕" pitchFamily="50" charset="-127"/>
                <a:cs typeface="+mn-cs"/>
              </a:defRPr>
            </a:lvl1pPr>
            <a:lvl2pPr marL="808836" indent="-311091" algn="l" defTabSz="995491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標楷體" panose="03000509000000000000" pitchFamily="65" charset="-120"/>
                <a:ea typeface="맑은 고딕" pitchFamily="50" charset="-127"/>
                <a:cs typeface="+mn-cs"/>
              </a:defRPr>
            </a:lvl2pPr>
            <a:lvl3pPr marL="1244364" indent="-248873" algn="l" defTabSz="99549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標楷體" panose="03000509000000000000" pitchFamily="65" charset="-120"/>
                <a:ea typeface="맑은 고딕" pitchFamily="50" charset="-127"/>
                <a:cs typeface="+mn-cs"/>
              </a:defRPr>
            </a:lvl3pPr>
            <a:lvl4pPr marL="1742110" indent="-248873" algn="l" defTabSz="995491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標楷體" panose="03000509000000000000" pitchFamily="65" charset="-120"/>
                <a:ea typeface="맑은 고딕" pitchFamily="50" charset="-127"/>
                <a:cs typeface="+mn-cs"/>
              </a:defRPr>
            </a:lvl4pPr>
            <a:lvl5pPr marL="2239855" indent="-248873" algn="l" defTabSz="995491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標楷體" panose="03000509000000000000" pitchFamily="65" charset="-120"/>
                <a:ea typeface="맑은 고딕" pitchFamily="50" charset="-127"/>
                <a:cs typeface="+mn-cs"/>
              </a:defRPr>
            </a:lvl5pPr>
            <a:lvl6pPr marL="2737600" indent="-248873" algn="l" defTabSz="99549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46" indent="-248873" algn="l" defTabSz="99549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091" indent="-248873" algn="l" defTabSz="99549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837" indent="-248873" algn="l" defTabSz="99549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sz="1800" dirty="0">
                <a:ea typeface="標楷體" panose="03000509000000000000" pitchFamily="65" charset="-120"/>
              </a:rPr>
              <a:t>活動主持人：林麗娟教授</a:t>
            </a:r>
            <a:endParaRPr lang="en-US" altLang="zh-TW" sz="1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sz="1800" dirty="0">
                <a:ea typeface="標楷體" panose="03000509000000000000" pitchFamily="65" charset="-120"/>
              </a:rPr>
              <a:t>活動承辦人：郭安桓</a:t>
            </a:r>
            <a:endParaRPr lang="en-US" altLang="zh-TW" sz="1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sz="1800" dirty="0">
                <a:ea typeface="標楷體" panose="03000509000000000000" pitchFamily="65" charset="-120"/>
              </a:rPr>
              <a:t>影片及簡報製作：郭安桓</a:t>
            </a:r>
            <a:endParaRPr lang="en-US" altLang="zh-TW" sz="1800" dirty="0">
              <a:ea typeface="標楷體" panose="03000509000000000000" pitchFamily="65" charset="-120"/>
            </a:endParaRPr>
          </a:p>
          <a:p>
            <a:endParaRPr lang="en-US" altLang="zh-TW" sz="1600" dirty="0"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561CA05-B5E5-4D66-B2A2-D1547C7BF7D9}"/>
              </a:ext>
            </a:extLst>
          </p:cNvPr>
          <p:cNvSpPr txBox="1">
            <a:spLocks/>
          </p:cNvSpPr>
          <p:nvPr/>
        </p:nvSpPr>
        <p:spPr>
          <a:xfrm>
            <a:off x="3266727" y="2445762"/>
            <a:ext cx="5240784" cy="2321585"/>
          </a:xfrm>
          <a:prstGeom prst="rect">
            <a:avLst/>
          </a:prstGeom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9549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199" kern="1200" baseline="0" dirty="0">
                <a:solidFill>
                  <a:srgbClr val="ED7479"/>
                </a:solidFill>
                <a:effectLst/>
                <a:latin typeface="標楷體" panose="03000509000000000000" pitchFamily="65" charset="-120"/>
                <a:ea typeface="맑은 고딕" pitchFamily="50" charset="-127"/>
                <a:cs typeface="+mj-cs"/>
              </a:defRPr>
            </a:lvl1pPr>
          </a:lstStyle>
          <a:p>
            <a:r>
              <a:rPr lang="zh-TW" altLang="en-US" sz="6600" b="1" dirty="0">
                <a:solidFill>
                  <a:schemeClr val="tx1"/>
                </a:solidFill>
                <a:ea typeface="標楷體" panose="03000509000000000000" pitchFamily="65" charset="-120"/>
              </a:rPr>
              <a:t>謝謝觀看！</a:t>
            </a:r>
            <a:endParaRPr lang="zh-TW" sz="6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01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476</Words>
  <Application>Microsoft Office PowerPoint</Application>
  <PresentationFormat>寬螢幕</PresentationFormat>
  <Paragraphs>53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굴림체</vt:lpstr>
      <vt:lpstr>Arial</vt:lpstr>
      <vt:lpstr>Wingdings</vt:lpstr>
      <vt:lpstr>Calibri Light</vt:lpstr>
      <vt:lpstr>맑은 고딕</vt:lpstr>
      <vt:lpstr>Noto Sans</vt:lpstr>
      <vt:lpstr>標楷體</vt:lpstr>
      <vt:lpstr>Office 테마</vt:lpstr>
      <vt:lpstr>PowerPoint 簡報</vt:lpstr>
      <vt:lpstr>PowerPoint 簡報</vt:lpstr>
      <vt:lpstr>這次會使用到的軟體</vt:lpstr>
      <vt:lpstr>步驟一：利用Toontastic錄製故事</vt:lpstr>
      <vt:lpstr>步驟一：利用Toontastic錄製故事</vt:lpstr>
      <vt:lpstr>步驟二：為故事畫一張圖</vt:lpstr>
      <vt:lpstr>步驟三：利用電腦版Blippar製作AR圖像</vt:lpstr>
      <vt:lpstr>步驟四：利用手機板Blippar觀看AR及故事</vt:lpstr>
      <vt:lpstr>擴增實境融入親子繪本故事創作活動 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郭安桓</cp:lastModifiedBy>
  <cp:revision>41</cp:revision>
  <dcterms:created xsi:type="dcterms:W3CDTF">2018-11-28T08:53:56Z</dcterms:created>
  <dcterms:modified xsi:type="dcterms:W3CDTF">2021-11-21T06:14:39Z</dcterms:modified>
  <cp:category>www.slidemembers.com</cp:category>
</cp:coreProperties>
</file>